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diagrams/colors1.xml" ContentType="application/vnd.openxmlformats-officedocument.drawingml.diagramColors+xml"/>
  <Override PartName="/ppt/diagrams/data1.xml" ContentType="application/vnd.openxmlformats-officedocument.drawingml.diagramData+xml"/>
  <Override PartName="/ppt/diagrams/drawing1.xml" ContentType="application/vnd.ms-office.drawingml.diagramDrawing+xml"/>
  <Override PartName="/ppt/diagrams/layout1.xml" ContentType="application/vnd.openxmlformats-officedocument.drawingml.diagramLayout+xml"/>
  <Override PartName="/ppt/diagrams/quickStyle1.xml" ContentType="application/vnd.openxmlformats-officedocument.drawingml.diagramStyle+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1"/>
  </p:notesMasterIdLst>
  <p:sldIdLst>
    <p:sldId id="461" r:id="rId3"/>
    <p:sldId id="470" r:id="rId4"/>
    <p:sldId id="477" r:id="rId5"/>
    <p:sldId id="471" r:id="rId6"/>
    <p:sldId id="472" r:id="rId7"/>
    <p:sldId id="474" r:id="rId8"/>
    <p:sldId id="475" r:id="rId9"/>
    <p:sldId id="476" r:id="rId10"/>
  </p:sldIdLst>
  <p:sldSz cx="6858000" cy="9903460" type="A4"/>
  <p:notesSz cx="6858000" cy="9144000"/>
  <p:custDataLst>
    <p:tags r:id="rId16"/>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幸全" initials="幸全" lastIdx="1" clrIdx="0"/>
  <p:cmAuthor id="5" name="作者" initials="A" lastIdx="0" clrIdx="2"/>
  <p:cmAuthor id="3" name="Lenovo" initials="L" lastIdx="1" clrIdx="2"/>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90CFF3"/>
    <a:srgbClr val="FF9797"/>
    <a:srgbClr val="BC3126"/>
    <a:srgbClr val="BE3127"/>
    <a:srgbClr val="EBEBE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50" autoAdjust="0"/>
    <p:restoredTop sz="94660"/>
  </p:normalViewPr>
  <p:slideViewPr>
    <p:cSldViewPr snapToGrid="0" showGuides="1">
      <p:cViewPr>
        <p:scale>
          <a:sx n="84" d="100"/>
          <a:sy n="84" d="100"/>
        </p:scale>
        <p:origin x="1152" y="678"/>
      </p:cViewPr>
      <p:guideLst>
        <p:guide orient="horz" pos="3118"/>
        <p:guide pos="238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 Type="http://schemas.openxmlformats.org/officeDocument/2006/relationships/theme" Target="theme/theme1.xml"/><Relationship Id="rId16" Type="http://schemas.openxmlformats.org/officeDocument/2006/relationships/tags" Target="tags/tag15.xml"/><Relationship Id="rId15" Type="http://schemas.openxmlformats.org/officeDocument/2006/relationships/commentAuthors" Target="commentAuthors.xml"/><Relationship Id="rId14" Type="http://schemas.openxmlformats.org/officeDocument/2006/relationships/tableStyles" Target="tableStyles.xml"/><Relationship Id="rId13" Type="http://schemas.openxmlformats.org/officeDocument/2006/relationships/viewProps" Target="viewProps.xml"/><Relationship Id="rId12" Type="http://schemas.openxmlformats.org/officeDocument/2006/relationships/presProps" Target="presProps.xml"/><Relationship Id="rId11" Type="http://schemas.openxmlformats.org/officeDocument/2006/relationships/notesMaster" Target="notesMasters/notesMaster1.xml"/><Relationship Id="rId10" Type="http://schemas.openxmlformats.org/officeDocument/2006/relationships/slide" Target="slides/slide8.xml"/><Relationship Id="rId1" Type="http://schemas.openxmlformats.org/officeDocument/2006/relationships/slideMaster" Target="slideMasters/slideMaster1.xml"/></Relationships>
</file>

<file path=ppt/diagrams/colors1.xml><?xml version="1.0" encoding="utf-8"?>
<dgm:colorsDef xmlns:dgm="http://schemas.openxmlformats.org/drawingml/2006/diagram" xmlns:a="http://schemas.openxmlformats.org/drawingml/2006/main" uniqueId="urn:microsoft.com/office/officeart/2005/8/colors/accent5_2">
  <dgm:title val=""/>
  <dgm:desc val=""/>
  <dgm:catLst>
    <dgm:cat type="accent5" pri="11200"/>
  </dgm:catLst>
  <dgm:styleLbl name="align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align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alignImgPlace1">
    <dgm:fillClrLst meth="repeat">
      <a:schemeClr val="accent5">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5"/>
    </dgm:fillClrLst>
    <dgm:linClrLst meth="repeat">
      <a:schemeClr val="accent5"/>
    </dgm:linClrLst>
    <dgm:effectClrLst/>
    <dgm:txLinClrLst/>
    <dgm:txFillClrLst/>
    <dgm:txEffectClrLst/>
  </dgm:styleLbl>
  <dgm:styleLbl name="asst0">
    <dgm:fillClrLst meth="repeat">
      <a:schemeClr val="accent5"/>
    </dgm:fillClrLst>
    <dgm:linClrLst meth="repeat">
      <a:schemeClr val="lt1"/>
    </dgm:linClrLst>
    <dgm:effectClrLst/>
    <dgm:txLinClrLst/>
    <dgm:txFillClrLst/>
    <dgm:txEffectClrLst/>
  </dgm:styleLbl>
  <dgm:styleLbl name="asst1">
    <dgm:fillClrLst meth="repeat">
      <a:schemeClr val="accent5"/>
    </dgm:fillClrLst>
    <dgm:linClrLst meth="repeat">
      <a:schemeClr val="lt1"/>
    </dgm:linClrLst>
    <dgm:effectClrLst/>
    <dgm:txLinClrLst/>
    <dgm:txFillClrLst/>
    <dgm:txEffectClrLst/>
  </dgm:styleLbl>
  <dgm:styleLbl name="asst2">
    <dgm:fillClrLst meth="repeat">
      <a:schemeClr val="accent5"/>
    </dgm:fillClrLst>
    <dgm:linClrLst meth="repeat">
      <a:schemeClr val="lt1"/>
    </dgm:linClrLst>
    <dgm:effectClrLst/>
    <dgm:txLinClrLst/>
    <dgm:txFillClrLst/>
    <dgm:txEffectClrLst/>
  </dgm:styleLbl>
  <dgm:styleLbl name="asst3">
    <dgm:fillClrLst meth="repeat">
      <a:schemeClr val="accent5"/>
    </dgm:fillClrLst>
    <dgm:linClrLst meth="repeat">
      <a:schemeClr val="lt1"/>
    </dgm:linClrLst>
    <dgm:effectClrLst/>
    <dgm:txLinClrLst/>
    <dgm:txFillClrLst/>
    <dgm:txEffectClrLst/>
  </dgm:styleLbl>
  <dgm:styleLbl name="asst4">
    <dgm:fillClrLst meth="repeat">
      <a:schemeClr val="accent5"/>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bg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bgImgPlace1">
    <dgm:fillClrLst meth="repeat">
      <a:schemeClr val="accent5">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5">
        <a:tint val="40000"/>
      </a:schemeClr>
    </dgm:fillClrLst>
    <dgm:linClrLst meth="repeat">
      <a:schemeClr val="accent5"/>
    </dgm:linClrLst>
    <dgm:effectClrLst/>
    <dgm:txLinClrLst/>
    <dgm:txFillClrLst meth="repeat">
      <a:schemeClr val="dk1"/>
    </dgm:txFillClrLst>
    <dgm:txEffectClrLst/>
  </dgm:styleLbl>
  <dgm:styleLbl name="bgSibTrans2D1">
    <dgm:fillClrLst meth="repeat">
      <a:schemeClr val="accent5">
        <a:tint val="60000"/>
      </a:schemeClr>
    </dgm:fillClrLst>
    <dgm:linClrLst meth="repeat">
      <a:schemeClr val="accent5">
        <a:tint val="60000"/>
      </a:schemeClr>
    </dgm:linClrLst>
    <dgm:effectClrLst/>
    <dgm:txLinClrLst/>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dkBgShp">
    <dgm:fillClrLst meth="repeat">
      <a:schemeClr val="accent5">
        <a:shade val="80000"/>
      </a:schemeClr>
    </dgm:fillClrLst>
    <dgm:linClrLst meth="repeat">
      <a:schemeClr val="accent5"/>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fgImgPlace1">
    <dgm:fillClrLst meth="repeat">
      <a:schemeClr val="accent5">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5">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5">
        <a:tint val="60000"/>
      </a:schemeClr>
    </dgm:fillClrLst>
    <dgm:linClrLst meth="repeat">
      <a:schemeClr val="accent5">
        <a:tint val="60000"/>
      </a:schemeClr>
    </dgm:linClrLst>
    <dgm:effectClrLst/>
    <dgm:txLinClrLst/>
    <dgm:txFillClrLst/>
    <dgm:txEffectClrLst/>
  </dgm:styleLbl>
  <dgm:styleLbl name="lnNode1">
    <dgm:fillClrLst meth="repeat">
      <a:schemeClr val="accent5"/>
    </dgm:fillClrLst>
    <dgm:linClrLst meth="repeat">
      <a:schemeClr val="lt1"/>
    </dgm:linClrLst>
    <dgm:effectClrLst/>
    <dgm:txLinClrLst/>
    <dgm:txFillClrLst/>
    <dgm:txEffectClrLst/>
  </dgm:styleLbl>
  <dgm:styleLbl name="node0">
    <dgm:fillClrLst meth="repeat">
      <a:schemeClr val="accent5"/>
    </dgm:fillClrLst>
    <dgm:linClrLst meth="repeat">
      <a:schemeClr val="lt1"/>
    </dgm:linClrLst>
    <dgm:effectClrLst/>
    <dgm:txLinClrLst/>
    <dgm:txFillClrLst/>
    <dgm:txEffectClrLst/>
  </dgm:styleLbl>
  <dgm:styleLbl name="node1">
    <dgm:fillClrLst meth="repeat">
      <a:schemeClr val="accent5"/>
    </dgm:fillClrLst>
    <dgm:linClrLst meth="repeat">
      <a:schemeClr val="lt1"/>
    </dgm:linClrLst>
    <dgm:effectClrLst/>
    <dgm:txLinClrLst/>
    <dgm:txFillClrLst/>
    <dgm:txEffectClrLst/>
  </dgm:styleLbl>
  <dgm:styleLbl name="node2">
    <dgm:fillClrLst meth="repeat">
      <a:schemeClr val="accent5"/>
    </dgm:fillClrLst>
    <dgm:linClrLst meth="repeat">
      <a:schemeClr val="lt1"/>
    </dgm:linClrLst>
    <dgm:effectClrLst/>
    <dgm:txLinClrLst/>
    <dgm:txFillClrLst/>
    <dgm:txEffectClrLst/>
  </dgm:styleLbl>
  <dgm:styleLbl name="node3">
    <dgm:fillClrLst meth="repeat">
      <a:schemeClr val="accent5"/>
    </dgm:fillClrLst>
    <dgm:linClrLst meth="repeat">
      <a:schemeClr val="lt1"/>
    </dgm:linClrLst>
    <dgm:effectClrLst/>
    <dgm:txLinClrLst/>
    <dgm:txFillClrLst/>
    <dgm:txEffectClrLst/>
  </dgm:styleLbl>
  <dgm:styleLbl name="node4">
    <dgm:fillClrLst meth="repeat">
      <a:schemeClr val="accent5"/>
    </dgm:fillClrLst>
    <dgm:linClrLst meth="repeat">
      <a:schemeClr val="lt1"/>
    </dgm:linClrLst>
    <dgm:effectClrLst/>
    <dgm:txLinClrLst/>
    <dgm:txFillClrLst/>
    <dgm:txEffectClrLst/>
  </dgm:styleLbl>
  <dgm:styleLbl name="parChTrans1D1">
    <dgm:fillClrLst meth="repeat">
      <a:schemeClr val="accent5"/>
    </dgm:fillClrLst>
    <dgm:linClrLst meth="repeat">
      <a:schemeClr val="accent5">
        <a:shade val="60000"/>
      </a:schemeClr>
    </dgm:linClrLst>
    <dgm:effectClrLst/>
    <dgm:txLinClrLst/>
    <dgm:txFillClrLst meth="repeat">
      <a:schemeClr val="tx1"/>
    </dgm:txFillClrLst>
    <dgm:txEffectClrLst/>
  </dgm:styleLbl>
  <dgm:styleLbl name="parChTrans1D2">
    <dgm:fillClrLst meth="repeat">
      <a:schemeClr val="accent5"/>
    </dgm:fillClrLst>
    <dgm:linClrLst meth="repeat">
      <a:schemeClr val="accent5">
        <a:shade val="60000"/>
      </a:schemeClr>
    </dgm:linClrLst>
    <dgm:effectClrLst/>
    <dgm:txLinClrLst/>
    <dgm:txFillClrLst meth="repeat">
      <a:schemeClr val="tx1"/>
    </dgm:txFillClrLst>
    <dgm:txEffectClrLst/>
  </dgm:styleLbl>
  <dgm:styleLbl name="parChTrans1D3">
    <dgm:fillClrLst meth="repeat">
      <a:schemeClr val="accent5"/>
    </dgm:fillClrLst>
    <dgm:linClrLst meth="repeat">
      <a:schemeClr val="accent5">
        <a:shade val="80000"/>
      </a:schemeClr>
    </dgm:linClrLst>
    <dgm:effectClrLst/>
    <dgm:txLinClrLst/>
    <dgm:txFillClrLst meth="repeat">
      <a:schemeClr val="tx1"/>
    </dgm:txFillClrLst>
    <dgm:txEffectClrLst/>
  </dgm:styleLbl>
  <dgm:styleLbl name="parChTrans1D4">
    <dgm:fillClrLst meth="repeat">
      <a:schemeClr val="accent5"/>
    </dgm:fillClrLst>
    <dgm:linClrLst meth="repeat">
      <a:schemeClr val="accent5">
        <a:shade val="80000"/>
      </a:schemeClr>
    </dgm:linClrLst>
    <dgm:effectClrLst/>
    <dgm:txLinClrLst/>
    <dgm:txFillClrLst meth="repeat">
      <a:schemeClr val="tx1"/>
    </dgm:txFillClrLst>
    <dgm:txEffectClrLst/>
  </dgm:styleLbl>
  <dgm:styleLbl name="parChTrans2D1">
    <dgm:fillClrLst meth="repeat">
      <a:schemeClr val="accent5">
        <a:tint val="60000"/>
      </a:schemeClr>
    </dgm:fillClrLst>
    <dgm:linClrLst meth="repeat">
      <a:schemeClr val="accent5">
        <a:tint val="60000"/>
      </a:schemeClr>
    </dgm:linClrLst>
    <dgm:effectClrLst/>
    <dgm:txLinClrLst/>
    <dgm:txFillClrLst meth="repeat">
      <a:schemeClr val="lt1"/>
    </dgm:txFillClrLst>
    <dgm:txEffectClrLst/>
  </dgm:styleLbl>
  <dgm:styleLbl name="parChTrans2D2">
    <dgm:fillClrLst meth="repeat">
      <a:schemeClr val="accent5"/>
    </dgm:fillClrLst>
    <dgm:linClrLst meth="repeat">
      <a:schemeClr val="accent5"/>
    </dgm:linClrLst>
    <dgm:effectClrLst/>
    <dgm:txLinClrLst/>
    <dgm:txFillClrLst meth="repeat">
      <a:schemeClr val="lt1"/>
    </dgm:txFillClrLst>
    <dgm:txEffectClrLst/>
  </dgm:styleLbl>
  <dgm:styleLbl name="parChTrans2D3">
    <dgm:fillClrLst meth="repeat">
      <a:schemeClr val="accent5"/>
    </dgm:fillClrLst>
    <dgm:linClrLst meth="repeat">
      <a:schemeClr val="accent5"/>
    </dgm:linClrLst>
    <dgm:effectClrLst/>
    <dgm:txLinClrLst/>
    <dgm:txFillClrLst meth="repeat">
      <a:schemeClr val="lt1"/>
    </dgm:txFillClrLst>
    <dgm:txEffectClrLst/>
  </dgm:styleLbl>
  <dgm:styleLbl name="parChTrans2D4">
    <dgm:fillClrLst meth="repeat">
      <a:schemeClr val="accent5"/>
    </dgm:fillClrLst>
    <dgm:linClrLst meth="repeat">
      <a:schemeClr val="accent5"/>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5"/>
    </dgm:fillClrLst>
    <dgm:linClrLst meth="repeat">
      <a:schemeClr val="accent5"/>
    </dgm:linClrLst>
    <dgm:effectClrLst/>
    <dgm:txLinClrLst/>
    <dgm:txFillClrLst meth="repeat">
      <a:schemeClr val="tx1"/>
    </dgm:txFillClrLst>
    <dgm:txEffectClrLst/>
  </dgm:styleLbl>
  <dgm:styleLbl name="sibTrans2D1">
    <dgm:fillClrLst meth="repeat">
      <a:schemeClr val="accent5">
        <a:tint val="60000"/>
      </a:schemeClr>
    </dgm:fillClrLst>
    <dgm:linClrLst meth="repeat">
      <a:schemeClr val="accent5">
        <a:tint val="60000"/>
      </a:schemeClr>
    </dgm:linClrLst>
    <dgm:effectClrLst/>
    <dgm:txLinClrLst/>
    <dgm:txFillClrLst/>
    <dgm:txEffectClrLst/>
  </dgm:styleLbl>
  <dgm:styleLbl name="solidAlignAcc1">
    <dgm:fillClrLst meth="repeat">
      <a:schemeClr val="lt1"/>
    </dgm:fillClrLst>
    <dgm:linClrLst meth="repeat">
      <a:schemeClr val="accent5"/>
    </dgm:linClrLst>
    <dgm:effectClrLst/>
    <dgm:txLinClrLst/>
    <dgm:txFillClrLst meth="repeat">
      <a:schemeClr val="dk1"/>
    </dgm:txFillClrLst>
    <dgm:txEffectClrLst/>
  </dgm:styleLbl>
  <dgm:styleLbl name="solidBgAcc1">
    <dgm:fillClrLst meth="repeat">
      <a:schemeClr val="lt1"/>
    </dgm:fillClrLst>
    <dgm:linClrLst meth="repeat">
      <a:schemeClr val="accent5"/>
    </dgm:linClrLst>
    <dgm:effectClrLst/>
    <dgm:txLinClrLst/>
    <dgm:txFillClrLst meth="repeat">
      <a:schemeClr val="dk1"/>
    </dgm:txFillClrLst>
    <dgm:txEffectClrLst/>
  </dgm:styleLbl>
  <dgm:styleLbl name="solidFgAcc1">
    <dgm:fillClrLst meth="repeat">
      <a:schemeClr val="lt1"/>
    </dgm:fillClrLst>
    <dgm:linClrLst meth="repeat">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vennNode1">
    <dgm:fillClrLst meth="repeat">
      <a:schemeClr val="accent5">
        <a:alpha val="50000"/>
      </a:schemeClr>
    </dgm:fillClrLst>
    <dgm:linClrLst meth="repeat">
      <a:schemeClr val="lt1"/>
    </dgm:linClrLst>
    <dgm:effectClrLst/>
    <dgm:txLinClrLst/>
    <dgm:txFillClrLst/>
    <dgm:txEffectClrLst/>
  </dgm:styleLbl>
</dgm:colorsDef>
</file>

<file path=ppt/diagrams/data1.xml><?xml version="1.0" encoding="utf-8"?>
<dgm:dataModel xmlns:dgm="http://schemas.openxmlformats.org/drawingml/2006/diagram" xmlns:a="http://schemas.openxmlformats.org/drawingml/2006/main">
  <dgm:ptLst>
    <dgm:pt modelId="{26C320EB-5352-40AA-A0A9-C13066E1373C}" type="doc">
      <dgm:prSet loTypeId="list" loCatId="list" qsTypeId="urn:microsoft.com/office/officeart/2005/8/quickstyle/simple1" qsCatId="simple" csTypeId="urn:microsoft.com/office/officeart/2005/8/colors/accent5_2" csCatId="accent1" phldr="0"/>
      <dgm:spPr/>
      <dgm:t>
        <a:bodyPr/>
        <a:p>
          <a:endParaRPr lang="zh-CN" altLang="en-US"/>
        </a:p>
      </dgm:t>
    </dgm:pt>
    <dgm:pt modelId="{773C5012-55F9-436E-B78B-2A38D8AAA0C0}">
      <dgm:prSet phldrT="[文本]" phldr="0" custT="0"/>
      <dgm:spPr/>
      <dgm:t>
        <a:bodyPr vert="horz" wrap="square"/>
        <a:p>
          <a:pPr>
            <a:lnSpc>
              <a:spcPct val="100000"/>
            </a:lnSpc>
            <a:spcBef>
              <a:spcPct val="0"/>
            </a:spcBef>
            <a:spcAft>
              <a:spcPct val="35000"/>
            </a:spcAft>
          </a:pPr>
          <a:r>
            <a:rPr lang="zh-CN" altLang="en-US"/>
            <a:t>加强组织领导</a:t>
          </a:r>
          <a:r>
            <a:rPr lang="zh-CN" altLang="en-US"/>
            <a:t/>
          </a:r>
          <a:endParaRPr lang="zh-CN" altLang="en-US"/>
        </a:p>
      </dgm:t>
    </dgm:pt>
    <dgm:pt modelId="{E1399106-9BE2-43F4-9430-F473CB36780F}" cxnId="{0584059B-9500-4A4E-A3A2-0CE9E7353B4B}" type="parTrans">
      <dgm:prSet/>
      <dgm:spPr/>
      <dgm:t>
        <a:bodyPr/>
        <a:p>
          <a:endParaRPr lang="zh-CN" altLang="en-US"/>
        </a:p>
      </dgm:t>
    </dgm:pt>
    <dgm:pt modelId="{507A6FE3-4D55-4ED6-A973-429D64C5DF28}" cxnId="{0584059B-9500-4A4E-A3A2-0CE9E7353B4B}" type="sibTrans">
      <dgm:prSet/>
      <dgm:spPr/>
      <dgm:t>
        <a:bodyPr/>
        <a:p>
          <a:endParaRPr lang="zh-CN" altLang="en-US"/>
        </a:p>
      </dgm:t>
    </dgm:pt>
    <dgm:pt modelId="{A078347B-C3DC-4728-AFEE-D49D08D80130}">
      <dgm:prSet phldr="0" custT="0"/>
      <dgm:spPr/>
      <dgm:t>
        <a:bodyPr vert="horz" wrap="square"/>
        <a:p>
          <a:pPr>
            <a:lnSpc>
              <a:spcPct val="100000"/>
            </a:lnSpc>
            <a:spcBef>
              <a:spcPct val="0"/>
            </a:spcBef>
            <a:spcAft>
              <a:spcPct val="35000"/>
            </a:spcAft>
          </a:pPr>
          <a:r>
            <a:rPr lang="zh-CN"/>
            <a:t>加快推进步伐</a:t>
          </a:r>
          <a:r>
            <a:rPr lang="zh-CN"/>
            <a:t/>
          </a:r>
          <a:endParaRPr lang="zh-CN"/>
        </a:p>
      </dgm:t>
    </dgm:pt>
    <dgm:pt modelId="{CA2BE7F4-3C88-41A7-B735-F06A0BB54539}" cxnId="{22115BE7-75B1-47C1-9FB3-F5031F57D805}" type="parTrans">
      <dgm:prSet/>
      <dgm:spPr/>
    </dgm:pt>
    <dgm:pt modelId="{6D74ED12-75BE-4CC1-AA49-BCFB13055456}" cxnId="{22115BE7-75B1-47C1-9FB3-F5031F57D805}" type="sibTrans">
      <dgm:prSet/>
      <dgm:spPr/>
    </dgm:pt>
    <dgm:pt modelId="{CA58FE74-4619-4E47-BA6C-E0CD35AF5AC2}">
      <dgm:prSet phldrT="[文本]" phldr="0" custT="0"/>
      <dgm:spPr/>
      <dgm:t>
        <a:bodyPr vert="horz" wrap="square"/>
        <a:p>
          <a:pPr>
            <a:lnSpc>
              <a:spcPct val="100000"/>
            </a:lnSpc>
            <a:spcBef>
              <a:spcPct val="0"/>
            </a:spcBef>
            <a:spcAft>
              <a:spcPct val="35000"/>
            </a:spcAft>
          </a:pPr>
          <a:r>
            <a:rPr lang="zh-CN" altLang="en-US"/>
            <a:t>加大改革宣传</a:t>
          </a:r>
          <a:r>
            <a:rPr lang="zh-CN" altLang="en-US"/>
            <a:t/>
          </a:r>
          <a:endParaRPr lang="zh-CN" altLang="en-US"/>
        </a:p>
      </dgm:t>
    </dgm:pt>
    <dgm:pt modelId="{EBAD4DA7-135F-4F4E-9475-804E7DC205D2}" cxnId="{87F7B339-338D-4947-8CA6-A4D8F029D62B}" type="parTrans">
      <dgm:prSet/>
      <dgm:spPr/>
      <dgm:t>
        <a:bodyPr/>
        <a:p>
          <a:endParaRPr lang="zh-CN" altLang="en-US"/>
        </a:p>
      </dgm:t>
    </dgm:pt>
    <dgm:pt modelId="{5723A07A-E737-45B0-B84E-97FB4DE86580}" cxnId="{87F7B339-338D-4947-8CA6-A4D8F029D62B}" type="sibTrans">
      <dgm:prSet/>
      <dgm:spPr/>
      <dgm:t>
        <a:bodyPr/>
        <a:p>
          <a:endParaRPr lang="zh-CN" altLang="en-US"/>
        </a:p>
      </dgm:t>
    </dgm:pt>
    <dgm:pt modelId="{D3284563-CEAB-43B3-81C4-5F6C081CBB78}">
      <dgm:prSet phldrT="[文本]" phldr="0" custT="0"/>
      <dgm:spPr/>
      <dgm:t>
        <a:bodyPr vert="horz" wrap="square"/>
        <a:p>
          <a:pPr>
            <a:lnSpc>
              <a:spcPct val="100000"/>
            </a:lnSpc>
            <a:spcBef>
              <a:spcPct val="0"/>
            </a:spcBef>
            <a:spcAft>
              <a:spcPct val="35000"/>
            </a:spcAft>
          </a:pPr>
          <a:r>
            <a:rPr lang="zh-CN" altLang="en-US"/>
            <a:t>总结推广经验</a:t>
          </a:r>
          <a:r>
            <a:rPr lang="zh-CN" altLang="en-US"/>
            <a:t/>
          </a:r>
          <a:endParaRPr lang="zh-CN" altLang="en-US"/>
        </a:p>
      </dgm:t>
    </dgm:pt>
    <dgm:pt modelId="{A2E240DA-ABFA-4A24-BE34-ABE926603D67}" cxnId="{B83B64EB-13E4-41E6-8C64-37B5596DD2DB}" type="parTrans">
      <dgm:prSet/>
      <dgm:spPr/>
      <dgm:t>
        <a:bodyPr/>
        <a:p>
          <a:endParaRPr lang="zh-CN" altLang="en-US"/>
        </a:p>
      </dgm:t>
    </dgm:pt>
    <dgm:pt modelId="{2E43EE94-FE21-4F90-81B3-CED5B1ECC8C9}" cxnId="{B83B64EB-13E4-41E6-8C64-37B5596DD2DB}" type="sibTrans">
      <dgm:prSet/>
      <dgm:spPr/>
      <dgm:t>
        <a:bodyPr/>
        <a:p>
          <a:endParaRPr lang="zh-CN" altLang="en-US"/>
        </a:p>
      </dgm:t>
    </dgm:pt>
    <dgm:pt modelId="{E5EECCA3-F875-4B71-92CC-9CCDFB7DBFEF}" type="pres">
      <dgm:prSet presAssocID="{26C320EB-5352-40AA-A0A9-C13066E1373C}" presName="linear" presStyleCnt="0">
        <dgm:presLayoutVars>
          <dgm:dir/>
          <dgm:animLvl val="lvl"/>
          <dgm:resizeHandles val="exact"/>
        </dgm:presLayoutVars>
      </dgm:prSet>
      <dgm:spPr/>
    </dgm:pt>
    <dgm:pt modelId="{667CAF5C-37C0-43B7-8B7E-02CCA3754DB9}" type="pres">
      <dgm:prSet presAssocID="{773C5012-55F9-436E-B78B-2A38D8AAA0C0}" presName="parentLin" presStyleCnt="0"/>
      <dgm:spPr/>
    </dgm:pt>
    <dgm:pt modelId="{58B158CB-C1D2-4676-88E6-6B3937A00A96}" type="pres">
      <dgm:prSet presAssocID="{773C5012-55F9-436E-B78B-2A38D8AAA0C0}" presName="parentLeftMargin" presStyleCnt="0"/>
      <dgm:spPr/>
    </dgm:pt>
    <dgm:pt modelId="{D0971512-D8E1-4E4B-89F4-FF2EB164C196}" type="pres">
      <dgm:prSet presAssocID="{773C5012-55F9-436E-B78B-2A38D8AAA0C0}" presName="parentText" presStyleLbl="node1" presStyleIdx="0" presStyleCnt="4">
        <dgm:presLayoutVars>
          <dgm:chMax val="0"/>
          <dgm:bulletEnabled val="1"/>
        </dgm:presLayoutVars>
      </dgm:prSet>
      <dgm:spPr/>
    </dgm:pt>
    <dgm:pt modelId="{05E10EBB-C85A-471E-9935-B48B9C39A12E}" type="pres">
      <dgm:prSet presAssocID="{773C5012-55F9-436E-B78B-2A38D8AAA0C0}" presName="negativeSpace" presStyleCnt="0"/>
      <dgm:spPr/>
    </dgm:pt>
    <dgm:pt modelId="{1F055725-8984-42CB-98CB-8E7728DD5EAB}" type="pres">
      <dgm:prSet presAssocID="{773C5012-55F9-436E-B78B-2A38D8AAA0C0}" presName="childText" presStyleLbl="conFgAcc1" presStyleIdx="0" presStyleCnt="4">
        <dgm:presLayoutVars>
          <dgm:bulletEnabled val="1"/>
        </dgm:presLayoutVars>
      </dgm:prSet>
      <dgm:spPr/>
    </dgm:pt>
    <dgm:pt modelId="{5785404B-F53E-4CF2-A702-90A46E89CED8}" type="pres">
      <dgm:prSet presAssocID="{507A6FE3-4D55-4ED6-A973-429D64C5DF28}" presName="spaceBetweenRectangles" presStyleCnt="0"/>
      <dgm:spPr/>
    </dgm:pt>
    <dgm:pt modelId="{457FFBD0-2B1D-4400-8B01-8C5E528CE768}" type="pres">
      <dgm:prSet presAssocID="{A078347B-C3DC-4728-AFEE-D49D08D80130}" presName="parentLin" presStyleCnt="0"/>
      <dgm:spPr/>
    </dgm:pt>
    <dgm:pt modelId="{69DEF02E-122A-423C-BD73-BD9ECB844A66}" type="pres">
      <dgm:prSet presAssocID="{A078347B-C3DC-4728-AFEE-D49D08D80130}" presName="parentLeftMargin" presStyleCnt="0"/>
      <dgm:spPr/>
    </dgm:pt>
    <dgm:pt modelId="{20699A1F-711E-4518-B48C-F03DA666C88F}" type="pres">
      <dgm:prSet presAssocID="{A078347B-C3DC-4728-AFEE-D49D08D80130}" presName="parentText" presStyleLbl="node1" presStyleIdx="1" presStyleCnt="4">
        <dgm:presLayoutVars>
          <dgm:chMax val="0"/>
          <dgm:bulletEnabled val="1"/>
        </dgm:presLayoutVars>
      </dgm:prSet>
      <dgm:spPr/>
    </dgm:pt>
    <dgm:pt modelId="{F1F2B4EC-70BA-40AD-B6B3-234F03F3697F}" type="pres">
      <dgm:prSet presAssocID="{A078347B-C3DC-4728-AFEE-D49D08D80130}" presName="negativeSpace" presStyleCnt="0"/>
      <dgm:spPr/>
    </dgm:pt>
    <dgm:pt modelId="{263F0F1D-7E72-4436-9C06-4FED17AC3C59}" type="pres">
      <dgm:prSet presAssocID="{A078347B-C3DC-4728-AFEE-D49D08D80130}" presName="childText" presStyleLbl="conFgAcc1" presStyleIdx="1" presStyleCnt="4">
        <dgm:presLayoutVars>
          <dgm:bulletEnabled val="1"/>
        </dgm:presLayoutVars>
      </dgm:prSet>
      <dgm:spPr/>
    </dgm:pt>
    <dgm:pt modelId="{28E1D57C-9EDD-464D-A26B-01F91F4B5457}" type="pres">
      <dgm:prSet presAssocID="{6D74ED12-75BE-4CC1-AA49-BCFB13055456}" presName="spaceBetweenRectangles" presStyleCnt="0"/>
      <dgm:spPr/>
    </dgm:pt>
    <dgm:pt modelId="{EF963990-07B7-4DBC-8CFE-C86D15B61BB6}" type="pres">
      <dgm:prSet presAssocID="{CA58FE74-4619-4E47-BA6C-E0CD35AF5AC2}" presName="parentLin" presStyleCnt="0"/>
      <dgm:spPr/>
    </dgm:pt>
    <dgm:pt modelId="{AEA4B341-6C57-43B8-BC42-9813D43D1335}" type="pres">
      <dgm:prSet presAssocID="{CA58FE74-4619-4E47-BA6C-E0CD35AF5AC2}" presName="parentLeftMargin" presStyleCnt="0"/>
      <dgm:spPr/>
    </dgm:pt>
    <dgm:pt modelId="{DD07B078-3354-4F1B-9438-E4F95C4B43A6}" type="pres">
      <dgm:prSet presAssocID="{CA58FE74-4619-4E47-BA6C-E0CD35AF5AC2}" presName="parentText" presStyleLbl="node1" presStyleIdx="2" presStyleCnt="4">
        <dgm:presLayoutVars>
          <dgm:chMax val="0"/>
          <dgm:bulletEnabled val="1"/>
        </dgm:presLayoutVars>
      </dgm:prSet>
      <dgm:spPr/>
    </dgm:pt>
    <dgm:pt modelId="{98F9047E-C8BE-4990-B6F7-84F4581E1FEA}" type="pres">
      <dgm:prSet presAssocID="{CA58FE74-4619-4E47-BA6C-E0CD35AF5AC2}" presName="negativeSpace" presStyleCnt="0"/>
      <dgm:spPr/>
    </dgm:pt>
    <dgm:pt modelId="{FB20FF5F-D131-4A8A-AEBC-01A2B84D6655}" type="pres">
      <dgm:prSet presAssocID="{CA58FE74-4619-4E47-BA6C-E0CD35AF5AC2}" presName="childText" presStyleLbl="conFgAcc1" presStyleIdx="2" presStyleCnt="4">
        <dgm:presLayoutVars>
          <dgm:bulletEnabled val="1"/>
        </dgm:presLayoutVars>
      </dgm:prSet>
      <dgm:spPr/>
    </dgm:pt>
    <dgm:pt modelId="{AC1FEB9E-7ED9-4E44-9D47-B63AE5862158}" type="pres">
      <dgm:prSet presAssocID="{5723A07A-E737-45B0-B84E-97FB4DE86580}" presName="spaceBetweenRectangles" presStyleCnt="0"/>
      <dgm:spPr/>
    </dgm:pt>
    <dgm:pt modelId="{04A221FB-3A34-4804-9E1E-FAA254BEF819}" type="pres">
      <dgm:prSet presAssocID="{D3284563-CEAB-43B3-81C4-5F6C081CBB78}" presName="parentLin" presStyleCnt="0"/>
      <dgm:spPr/>
    </dgm:pt>
    <dgm:pt modelId="{09CBCBA7-E2EE-4654-BCFB-AB2C2D77E66B}" type="pres">
      <dgm:prSet presAssocID="{D3284563-CEAB-43B3-81C4-5F6C081CBB78}" presName="parentLeftMargin" presStyleCnt="0"/>
      <dgm:spPr/>
    </dgm:pt>
    <dgm:pt modelId="{F8B30F84-9FC1-4455-B8FC-CA5DC2189586}" type="pres">
      <dgm:prSet presAssocID="{D3284563-CEAB-43B3-81C4-5F6C081CBB78}" presName="parentText" presStyleLbl="node1" presStyleIdx="3" presStyleCnt="4">
        <dgm:presLayoutVars>
          <dgm:chMax val="0"/>
          <dgm:bulletEnabled val="1"/>
        </dgm:presLayoutVars>
      </dgm:prSet>
      <dgm:spPr/>
    </dgm:pt>
    <dgm:pt modelId="{75AF99AA-34AA-4169-A0AA-91E0CC0C2D15}" type="pres">
      <dgm:prSet presAssocID="{D3284563-CEAB-43B3-81C4-5F6C081CBB78}" presName="negativeSpace" presStyleCnt="0"/>
      <dgm:spPr/>
    </dgm:pt>
    <dgm:pt modelId="{F855875C-E8B4-4273-8C6C-6A8EC3091B3C}" type="pres">
      <dgm:prSet presAssocID="{D3284563-CEAB-43B3-81C4-5F6C081CBB78}" presName="childText" presStyleLbl="conFgAcc1" presStyleIdx="3" presStyleCnt="4">
        <dgm:presLayoutVars>
          <dgm:bulletEnabled val="1"/>
        </dgm:presLayoutVars>
      </dgm:prSet>
      <dgm:spPr/>
    </dgm:pt>
  </dgm:ptLst>
  <dgm:cxnLst>
    <dgm:cxn modelId="{0584059B-9500-4A4E-A3A2-0CE9E7353B4B}" srcId="{26C320EB-5352-40AA-A0A9-C13066E1373C}" destId="{773C5012-55F9-436E-B78B-2A38D8AAA0C0}" srcOrd="0" destOrd="0" parTransId="{E1399106-9BE2-43F4-9430-F473CB36780F}" sibTransId="{507A6FE3-4D55-4ED6-A973-429D64C5DF28}"/>
    <dgm:cxn modelId="{22115BE7-75B1-47C1-9FB3-F5031F57D805}" srcId="{26C320EB-5352-40AA-A0A9-C13066E1373C}" destId="{A078347B-C3DC-4728-AFEE-D49D08D80130}" srcOrd="1" destOrd="0" parTransId="{CA2BE7F4-3C88-41A7-B735-F06A0BB54539}" sibTransId="{6D74ED12-75BE-4CC1-AA49-BCFB13055456}"/>
    <dgm:cxn modelId="{87F7B339-338D-4947-8CA6-A4D8F029D62B}" srcId="{26C320EB-5352-40AA-A0A9-C13066E1373C}" destId="{CA58FE74-4619-4E47-BA6C-E0CD35AF5AC2}" srcOrd="2" destOrd="0" parTransId="{EBAD4DA7-135F-4F4E-9475-804E7DC205D2}" sibTransId="{5723A07A-E737-45B0-B84E-97FB4DE86580}"/>
    <dgm:cxn modelId="{B83B64EB-13E4-41E6-8C64-37B5596DD2DB}" srcId="{26C320EB-5352-40AA-A0A9-C13066E1373C}" destId="{D3284563-CEAB-43B3-81C4-5F6C081CBB78}" srcOrd="3" destOrd="0" parTransId="{A2E240DA-ABFA-4A24-BE34-ABE926603D67}" sibTransId="{2E43EE94-FE21-4F90-81B3-CED5B1ECC8C9}"/>
    <dgm:cxn modelId="{C9B8F57B-49CC-4B3A-8BF5-35841CA78BB0}" type="presOf" srcId="{26C320EB-5352-40AA-A0A9-C13066E1373C}" destId="{E5EECCA3-F875-4B71-92CC-9CCDFB7DBFEF}" srcOrd="0" destOrd="0" presId="urn:microsoft.com/office/officeart/2005/8/layout/list1"/>
    <dgm:cxn modelId="{17AB34CB-DE46-4CC1-AD83-409495B0EBC8}" type="presParOf" srcId="{E5EECCA3-F875-4B71-92CC-9CCDFB7DBFEF}" destId="{667CAF5C-37C0-43B7-8B7E-02CCA3754DB9}" srcOrd="0" destOrd="0" presId="urn:microsoft.com/office/officeart/2005/8/layout/list1"/>
    <dgm:cxn modelId="{6B5A06AD-3A19-4CDE-BC8E-DA5FACBF1572}" type="presParOf" srcId="{667CAF5C-37C0-43B7-8B7E-02CCA3754DB9}" destId="{58B158CB-C1D2-4676-88E6-6B3937A00A96}" srcOrd="0" destOrd="0" presId="urn:microsoft.com/office/officeart/2005/8/layout/list1"/>
    <dgm:cxn modelId="{DE3B54B2-B9A6-45CD-B1D5-87946018DBE7}" type="presOf" srcId="{773C5012-55F9-436E-B78B-2A38D8AAA0C0}" destId="{58B158CB-C1D2-4676-88E6-6B3937A00A96}" srcOrd="0" destOrd="0" presId="urn:microsoft.com/office/officeart/2005/8/layout/list1"/>
    <dgm:cxn modelId="{3AAB024B-16BE-4D7D-B59B-E3AD32C27483}" type="presParOf" srcId="{667CAF5C-37C0-43B7-8B7E-02CCA3754DB9}" destId="{D0971512-D8E1-4E4B-89F4-FF2EB164C196}" srcOrd="1" destOrd="0" presId="urn:microsoft.com/office/officeart/2005/8/layout/list1"/>
    <dgm:cxn modelId="{4EE72977-C232-479C-88B7-B58897B14569}" type="presOf" srcId="{773C5012-55F9-436E-B78B-2A38D8AAA0C0}" destId="{D0971512-D8E1-4E4B-89F4-FF2EB164C196}" srcOrd="0" destOrd="0" presId="urn:microsoft.com/office/officeart/2005/8/layout/list1"/>
    <dgm:cxn modelId="{C35DF9F9-A70E-47FB-B06E-C66F7D25FBD2}" type="presParOf" srcId="{E5EECCA3-F875-4B71-92CC-9CCDFB7DBFEF}" destId="{05E10EBB-C85A-471E-9935-B48B9C39A12E}" srcOrd="1" destOrd="0" presId="urn:microsoft.com/office/officeart/2005/8/layout/list1"/>
    <dgm:cxn modelId="{4F19112E-855C-4BDC-B056-9C0CDF4A37C2}" type="presParOf" srcId="{E5EECCA3-F875-4B71-92CC-9CCDFB7DBFEF}" destId="{1F055725-8984-42CB-98CB-8E7728DD5EAB}" srcOrd="2" destOrd="0" presId="urn:microsoft.com/office/officeart/2005/8/layout/list1"/>
    <dgm:cxn modelId="{73FADBA0-452F-43D6-90DD-38B3AA6EB83F}" type="presParOf" srcId="{E5EECCA3-F875-4B71-92CC-9CCDFB7DBFEF}" destId="{5785404B-F53E-4CF2-A702-90A46E89CED8}" srcOrd="3" destOrd="0" presId="urn:microsoft.com/office/officeart/2005/8/layout/list1"/>
    <dgm:cxn modelId="{767D42EF-99B3-4B8C-992B-7F86A79CD497}" type="presParOf" srcId="{E5EECCA3-F875-4B71-92CC-9CCDFB7DBFEF}" destId="{457FFBD0-2B1D-4400-8B01-8C5E528CE768}" srcOrd="4" destOrd="0" presId="urn:microsoft.com/office/officeart/2005/8/layout/list1"/>
    <dgm:cxn modelId="{2E96D1BA-E670-413B-9225-26183AF65EE9}" type="presParOf" srcId="{457FFBD0-2B1D-4400-8B01-8C5E528CE768}" destId="{69DEF02E-122A-423C-BD73-BD9ECB844A66}" srcOrd="0" destOrd="4" presId="urn:microsoft.com/office/officeart/2005/8/layout/list1"/>
    <dgm:cxn modelId="{9BD35575-9457-47E2-96B4-0C154CF8753C}" type="presOf" srcId="{A078347B-C3DC-4728-AFEE-D49D08D80130}" destId="{69DEF02E-122A-423C-BD73-BD9ECB844A66}" srcOrd="0" destOrd="0" presId="urn:microsoft.com/office/officeart/2005/8/layout/list1"/>
    <dgm:cxn modelId="{AAEF4382-EDAB-4367-92CD-4B0CA38F347E}" type="presParOf" srcId="{457FFBD0-2B1D-4400-8B01-8C5E528CE768}" destId="{20699A1F-711E-4518-B48C-F03DA666C88F}" srcOrd="1" destOrd="4" presId="urn:microsoft.com/office/officeart/2005/8/layout/list1"/>
    <dgm:cxn modelId="{8D224FDD-B97A-4FA4-93CE-FB49E1CFE42C}" type="presOf" srcId="{A078347B-C3DC-4728-AFEE-D49D08D80130}" destId="{20699A1F-711E-4518-B48C-F03DA666C88F}" srcOrd="0" destOrd="0" presId="urn:microsoft.com/office/officeart/2005/8/layout/list1"/>
    <dgm:cxn modelId="{2682B8B0-D4A7-46B4-BCEA-9EE3712463D5}" type="presParOf" srcId="{E5EECCA3-F875-4B71-92CC-9CCDFB7DBFEF}" destId="{F1F2B4EC-70BA-40AD-B6B3-234F03F3697F}" srcOrd="5" destOrd="0" presId="urn:microsoft.com/office/officeart/2005/8/layout/list1"/>
    <dgm:cxn modelId="{4EB0BCE8-6EE5-4CCE-838D-4C0A74706E2F}" type="presParOf" srcId="{E5EECCA3-F875-4B71-92CC-9CCDFB7DBFEF}" destId="{263F0F1D-7E72-4436-9C06-4FED17AC3C59}" srcOrd="6" destOrd="0" presId="urn:microsoft.com/office/officeart/2005/8/layout/list1"/>
    <dgm:cxn modelId="{AF9CC30F-36E4-493C-88D4-39802D51E29F}" type="presParOf" srcId="{E5EECCA3-F875-4B71-92CC-9CCDFB7DBFEF}" destId="{28E1D57C-9EDD-464D-A26B-01F91F4B5457}" srcOrd="7" destOrd="0" presId="urn:microsoft.com/office/officeart/2005/8/layout/list1"/>
    <dgm:cxn modelId="{21A1C268-7ADA-4C43-AB17-9B42907375A3}" type="presParOf" srcId="{E5EECCA3-F875-4B71-92CC-9CCDFB7DBFEF}" destId="{EF963990-07B7-4DBC-8CFE-C86D15B61BB6}" srcOrd="8" destOrd="0" presId="urn:microsoft.com/office/officeart/2005/8/layout/list1"/>
    <dgm:cxn modelId="{42C74D88-2026-4D9B-A2E6-CF9E0694748E}" type="presParOf" srcId="{EF963990-07B7-4DBC-8CFE-C86D15B61BB6}" destId="{AEA4B341-6C57-43B8-BC42-9813D43D1335}" srcOrd="0" destOrd="8" presId="urn:microsoft.com/office/officeart/2005/8/layout/list1"/>
    <dgm:cxn modelId="{07014521-4FD6-4D4E-B943-4FEE6A57F1E0}" type="presOf" srcId="{CA58FE74-4619-4E47-BA6C-E0CD35AF5AC2}" destId="{AEA4B341-6C57-43B8-BC42-9813D43D1335}" srcOrd="0" destOrd="0" presId="urn:microsoft.com/office/officeart/2005/8/layout/list1"/>
    <dgm:cxn modelId="{44950D61-6BB9-42D7-869D-F6837453C054}" type="presParOf" srcId="{EF963990-07B7-4DBC-8CFE-C86D15B61BB6}" destId="{DD07B078-3354-4F1B-9438-E4F95C4B43A6}" srcOrd="1" destOrd="8" presId="urn:microsoft.com/office/officeart/2005/8/layout/list1"/>
    <dgm:cxn modelId="{632AE5C6-B309-4AE9-B2C1-F652F05758DF}" type="presOf" srcId="{CA58FE74-4619-4E47-BA6C-E0CD35AF5AC2}" destId="{DD07B078-3354-4F1B-9438-E4F95C4B43A6}" srcOrd="0" destOrd="0" presId="urn:microsoft.com/office/officeart/2005/8/layout/list1"/>
    <dgm:cxn modelId="{8741792B-80A5-4933-89A0-1A25162EEF65}" type="presParOf" srcId="{E5EECCA3-F875-4B71-92CC-9CCDFB7DBFEF}" destId="{98F9047E-C8BE-4990-B6F7-84F4581E1FEA}" srcOrd="9" destOrd="0" presId="urn:microsoft.com/office/officeart/2005/8/layout/list1"/>
    <dgm:cxn modelId="{B9CFEE43-3008-4B35-825C-3C8D17350F3E}" type="presParOf" srcId="{E5EECCA3-F875-4B71-92CC-9CCDFB7DBFEF}" destId="{FB20FF5F-D131-4A8A-AEBC-01A2B84D6655}" srcOrd="10" destOrd="0" presId="urn:microsoft.com/office/officeart/2005/8/layout/list1"/>
    <dgm:cxn modelId="{BB4D14CC-0283-4A36-9EC3-19CCE106AB4D}" type="presParOf" srcId="{E5EECCA3-F875-4B71-92CC-9CCDFB7DBFEF}" destId="{AC1FEB9E-7ED9-4E44-9D47-B63AE5862158}" srcOrd="11" destOrd="0" presId="urn:microsoft.com/office/officeart/2005/8/layout/list1"/>
    <dgm:cxn modelId="{560FBD80-FB4F-4C6E-BC4C-1B0BC061AC88}" type="presParOf" srcId="{E5EECCA3-F875-4B71-92CC-9CCDFB7DBFEF}" destId="{04A221FB-3A34-4804-9E1E-FAA254BEF819}" srcOrd="12" destOrd="0" presId="urn:microsoft.com/office/officeart/2005/8/layout/list1"/>
    <dgm:cxn modelId="{F6EA99C8-110B-446F-9121-01C73F1E1628}" type="presParOf" srcId="{04A221FB-3A34-4804-9E1E-FAA254BEF819}" destId="{09CBCBA7-E2EE-4654-BCFB-AB2C2D77E66B}" srcOrd="0" destOrd="12" presId="urn:microsoft.com/office/officeart/2005/8/layout/list1"/>
    <dgm:cxn modelId="{E866B6C5-D685-4534-95F0-EF50DAD55114}" type="presOf" srcId="{D3284563-CEAB-43B3-81C4-5F6C081CBB78}" destId="{09CBCBA7-E2EE-4654-BCFB-AB2C2D77E66B}" srcOrd="0" destOrd="0" presId="urn:microsoft.com/office/officeart/2005/8/layout/list1"/>
    <dgm:cxn modelId="{98FA9C08-EB0E-4B7C-A307-666169B9CB98}" type="presParOf" srcId="{04A221FB-3A34-4804-9E1E-FAA254BEF819}" destId="{F8B30F84-9FC1-4455-B8FC-CA5DC2189586}" srcOrd="1" destOrd="12" presId="urn:microsoft.com/office/officeart/2005/8/layout/list1"/>
    <dgm:cxn modelId="{25D82AF0-8EAC-4844-9F15-1F3EA0B1703F}" type="presOf" srcId="{D3284563-CEAB-43B3-81C4-5F6C081CBB78}" destId="{F8B30F84-9FC1-4455-B8FC-CA5DC2189586}" srcOrd="0" destOrd="0" presId="urn:microsoft.com/office/officeart/2005/8/layout/list1"/>
    <dgm:cxn modelId="{C684BFE8-8D0B-47F0-B249-1C766A5F66C9}" type="presParOf" srcId="{E5EECCA3-F875-4B71-92CC-9CCDFB7DBFEF}" destId="{75AF99AA-34AA-4169-A0AA-91E0CC0C2D15}" srcOrd="13" destOrd="0" presId="urn:microsoft.com/office/officeart/2005/8/layout/list1"/>
    <dgm:cxn modelId="{9E179D2E-4261-4BCE-BCEF-83E601265560}" type="presParOf" srcId="{E5EECCA3-F875-4B71-92CC-9CCDFB7DBFEF}" destId="{F855875C-E8B4-4273-8C6C-6A8EC3091B3C}" srcOrd="14" destOrd="0" presId="urn:microsoft.com/office/officeart/2005/8/layout/list1"/>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5600065" cy="4946015"/>
        <a:chOff x="0" y="0"/>
        <a:chExt cx="5600065" cy="4946015"/>
      </a:xfrm>
    </dsp:grpSpPr>
    <dsp:sp modelId="{1F055725-8984-42CB-98CB-8E7728DD5EAB}">
      <dsp:nvSpPr>
        <dsp:cNvPr id="5" name="矩形 4"/>
        <dsp:cNvSpPr/>
      </dsp:nvSpPr>
      <dsp:spPr bwMode="white">
        <a:xfrm>
          <a:off x="0" y="421727"/>
          <a:ext cx="5600065" cy="705600"/>
        </a:xfrm>
        <a:prstGeom prst="rect">
          <a:avLst/>
        </a:prstGeom>
      </dsp:spPr>
      <dsp:style>
        <a:lnRef idx="2">
          <a:schemeClr val="accent5"/>
        </a:lnRef>
        <a:fillRef idx="1">
          <a:schemeClr val="lt1">
            <a:alpha val="90000"/>
          </a:schemeClr>
        </a:fillRef>
        <a:effectRef idx="0">
          <a:scrgbClr r="0" g="0" b="0"/>
        </a:effectRef>
        <a:fontRef idx="minor"/>
      </dsp:style>
      <dsp:txBody>
        <a:bodyPr lIns="434627" tIns="583183" rIns="434627" bIns="199136" anchor="t"/>
        <a:lstStyle>
          <a:lvl1pPr algn="l">
            <a:defRPr sz="2800"/>
          </a:lvl1pPr>
          <a:lvl2pPr marL="285750" indent="-285750" algn="l">
            <a:defRPr sz="2800"/>
          </a:lvl2pPr>
          <a:lvl3pPr marL="571500" indent="-285750" algn="l">
            <a:defRPr sz="2800"/>
          </a:lvl3pPr>
          <a:lvl4pPr marL="857250" indent="-285750" algn="l">
            <a:defRPr sz="2800"/>
          </a:lvl4pPr>
          <a:lvl5pPr marL="1143000" indent="-285750" algn="l">
            <a:defRPr sz="2800"/>
          </a:lvl5pPr>
          <a:lvl6pPr marL="1428750" indent="-285750" algn="l">
            <a:defRPr sz="2800"/>
          </a:lvl6pPr>
          <a:lvl7pPr marL="1714500" indent="-285750" algn="l">
            <a:defRPr sz="2800"/>
          </a:lvl7pPr>
          <a:lvl8pPr marL="2000250" indent="-285750" algn="l">
            <a:defRPr sz="2800"/>
          </a:lvl8pPr>
          <a:lvl9pPr marL="2286000" indent="-285750" algn="l">
            <a:defRPr sz="2800"/>
          </a:lvl9pPr>
        </a:lstStyle>
        <a:p>
          <a:endParaRPr>
            <a:solidFill>
              <a:schemeClr val="dk1"/>
            </a:solidFill>
          </a:endParaRPr>
        </a:p>
      </dsp:txBody>
      <dsp:txXfrm>
        <a:off x="0" y="421727"/>
        <a:ext cx="5600065" cy="705600"/>
      </dsp:txXfrm>
    </dsp:sp>
    <dsp:sp modelId="{D0971512-D8E1-4E4B-89F4-FF2EB164C196}">
      <dsp:nvSpPr>
        <dsp:cNvPr id="4" name="圆角矩形 3"/>
        <dsp:cNvSpPr/>
      </dsp:nvSpPr>
      <dsp:spPr bwMode="white">
        <a:xfrm>
          <a:off x="280003" y="8447"/>
          <a:ext cx="3920045" cy="826560"/>
        </a:xfrm>
        <a:prstGeom prst="roundRect">
          <a:avLst/>
        </a:prstGeom>
      </dsp:spPr>
      <dsp:style>
        <a:lnRef idx="2">
          <a:schemeClr val="lt1"/>
        </a:lnRef>
        <a:fillRef idx="1">
          <a:schemeClr val="accent5"/>
        </a:fillRef>
        <a:effectRef idx="0">
          <a:scrgbClr r="0" g="0" b="0"/>
        </a:effectRef>
        <a:fontRef idx="minor">
          <a:schemeClr val="lt1"/>
        </a:fontRef>
      </dsp:style>
      <dsp:txBody>
        <a:bodyPr vert="horz" wrap="square" lIns="148168" tIns="0" rIns="148168" bIns="0" anchor="ctr"/>
        <a:lstStyle>
          <a:lvl1pPr algn="l">
            <a:defRPr sz="2800"/>
          </a:lvl1pPr>
          <a:lvl2pPr marL="228600" indent="-228600" algn="l">
            <a:defRPr sz="2100"/>
          </a:lvl2pPr>
          <a:lvl3pPr marL="457200" indent="-228600" algn="l">
            <a:defRPr sz="2100"/>
          </a:lvl3pPr>
          <a:lvl4pPr marL="685800" indent="-228600" algn="l">
            <a:defRPr sz="2100"/>
          </a:lvl4pPr>
          <a:lvl5pPr marL="914400" indent="-228600" algn="l">
            <a:defRPr sz="2100"/>
          </a:lvl5pPr>
          <a:lvl6pPr marL="1143000" indent="-228600" algn="l">
            <a:defRPr sz="2100"/>
          </a:lvl6pPr>
          <a:lvl7pPr marL="1371600" indent="-228600" algn="l">
            <a:defRPr sz="2100"/>
          </a:lvl7pPr>
          <a:lvl8pPr marL="1600200" indent="-228600" algn="l">
            <a:defRPr sz="2100"/>
          </a:lvl8pPr>
          <a:lvl9pPr marL="1828800" indent="-228600" algn="l">
            <a:defRPr sz="2100"/>
          </a:lvl9pPr>
        </a:lstStyle>
        <a:p>
          <a:pPr lvl="0">
            <a:lnSpc>
              <a:spcPct val="100000"/>
            </a:lnSpc>
            <a:spcBef>
              <a:spcPct val="0"/>
            </a:spcBef>
            <a:spcAft>
              <a:spcPct val="35000"/>
            </a:spcAft>
          </a:pPr>
          <a:r>
            <a:rPr lang="zh-CN" altLang="en-US"/>
            <a:t>加强组织领导</a:t>
          </a:r>
          <a:endParaRPr lang="zh-CN" altLang="en-US"/>
        </a:p>
      </dsp:txBody>
      <dsp:txXfrm>
        <a:off x="280003" y="8447"/>
        <a:ext cx="3920045" cy="826560"/>
      </dsp:txXfrm>
    </dsp:sp>
    <dsp:sp modelId="{263F0F1D-7E72-4436-9C06-4FED17AC3C59}">
      <dsp:nvSpPr>
        <dsp:cNvPr id="8" name="矩形 7"/>
        <dsp:cNvSpPr/>
      </dsp:nvSpPr>
      <dsp:spPr bwMode="white">
        <a:xfrm>
          <a:off x="0" y="1691807"/>
          <a:ext cx="5600065" cy="705600"/>
        </a:xfrm>
        <a:prstGeom prst="rect">
          <a:avLst/>
        </a:prstGeom>
      </dsp:spPr>
      <dsp:style>
        <a:lnRef idx="2">
          <a:schemeClr val="accent5"/>
        </a:lnRef>
        <a:fillRef idx="1">
          <a:schemeClr val="lt1">
            <a:alpha val="90000"/>
          </a:schemeClr>
        </a:fillRef>
        <a:effectRef idx="0">
          <a:scrgbClr r="0" g="0" b="0"/>
        </a:effectRef>
        <a:fontRef idx="minor"/>
      </dsp:style>
      <dsp:txBody>
        <a:bodyPr lIns="434627" tIns="583183" rIns="434627" bIns="199136" anchor="t"/>
        <a:lstStyle>
          <a:lvl1pPr algn="l">
            <a:defRPr sz="2800"/>
          </a:lvl1pPr>
          <a:lvl2pPr marL="285750" indent="-285750" algn="l">
            <a:defRPr sz="2800"/>
          </a:lvl2pPr>
          <a:lvl3pPr marL="571500" indent="-285750" algn="l">
            <a:defRPr sz="2800"/>
          </a:lvl3pPr>
          <a:lvl4pPr marL="857250" indent="-285750" algn="l">
            <a:defRPr sz="2800"/>
          </a:lvl4pPr>
          <a:lvl5pPr marL="1143000" indent="-285750" algn="l">
            <a:defRPr sz="2800"/>
          </a:lvl5pPr>
          <a:lvl6pPr marL="1428750" indent="-285750" algn="l">
            <a:defRPr sz="2800"/>
          </a:lvl6pPr>
          <a:lvl7pPr marL="1714500" indent="-285750" algn="l">
            <a:defRPr sz="2800"/>
          </a:lvl7pPr>
          <a:lvl8pPr marL="2000250" indent="-285750" algn="l">
            <a:defRPr sz="2800"/>
          </a:lvl8pPr>
          <a:lvl9pPr marL="2286000" indent="-285750" algn="l">
            <a:defRPr sz="2800"/>
          </a:lvl9pPr>
        </a:lstStyle>
        <a:p>
          <a:endParaRPr>
            <a:solidFill>
              <a:schemeClr val="dk1"/>
            </a:solidFill>
          </a:endParaRPr>
        </a:p>
      </dsp:txBody>
      <dsp:txXfrm>
        <a:off x="0" y="1691807"/>
        <a:ext cx="5600065" cy="705600"/>
      </dsp:txXfrm>
    </dsp:sp>
    <dsp:sp modelId="{20699A1F-711E-4518-B48C-F03DA666C88F}">
      <dsp:nvSpPr>
        <dsp:cNvPr id="7" name="圆角矩形 6"/>
        <dsp:cNvSpPr/>
      </dsp:nvSpPr>
      <dsp:spPr bwMode="white">
        <a:xfrm>
          <a:off x="280003" y="1278527"/>
          <a:ext cx="3920045" cy="826560"/>
        </a:xfrm>
        <a:prstGeom prst="roundRect">
          <a:avLst/>
        </a:prstGeom>
      </dsp:spPr>
      <dsp:style>
        <a:lnRef idx="2">
          <a:schemeClr val="lt1"/>
        </a:lnRef>
        <a:fillRef idx="1">
          <a:schemeClr val="accent5"/>
        </a:fillRef>
        <a:effectRef idx="0">
          <a:scrgbClr r="0" g="0" b="0"/>
        </a:effectRef>
        <a:fontRef idx="minor">
          <a:schemeClr val="lt1"/>
        </a:fontRef>
      </dsp:style>
      <dsp:txBody>
        <a:bodyPr vert="horz" wrap="square" lIns="148168" tIns="0" rIns="148168" bIns="0" anchor="ctr"/>
        <a:lstStyle>
          <a:lvl1pPr algn="l">
            <a:defRPr sz="2800"/>
          </a:lvl1pPr>
          <a:lvl2pPr marL="228600" indent="-228600" algn="l">
            <a:defRPr sz="2100"/>
          </a:lvl2pPr>
          <a:lvl3pPr marL="457200" indent="-228600" algn="l">
            <a:defRPr sz="2100"/>
          </a:lvl3pPr>
          <a:lvl4pPr marL="685800" indent="-228600" algn="l">
            <a:defRPr sz="2100"/>
          </a:lvl4pPr>
          <a:lvl5pPr marL="914400" indent="-228600" algn="l">
            <a:defRPr sz="2100"/>
          </a:lvl5pPr>
          <a:lvl6pPr marL="1143000" indent="-228600" algn="l">
            <a:defRPr sz="2100"/>
          </a:lvl6pPr>
          <a:lvl7pPr marL="1371600" indent="-228600" algn="l">
            <a:defRPr sz="2100"/>
          </a:lvl7pPr>
          <a:lvl8pPr marL="1600200" indent="-228600" algn="l">
            <a:defRPr sz="2100"/>
          </a:lvl8pPr>
          <a:lvl9pPr marL="1828800" indent="-228600" algn="l">
            <a:defRPr sz="2100"/>
          </a:lvl9pPr>
        </a:lstStyle>
        <a:p>
          <a:pPr lvl="0">
            <a:lnSpc>
              <a:spcPct val="100000"/>
            </a:lnSpc>
            <a:spcBef>
              <a:spcPct val="0"/>
            </a:spcBef>
            <a:spcAft>
              <a:spcPct val="35000"/>
            </a:spcAft>
          </a:pPr>
          <a:r>
            <a:rPr lang="zh-CN"/>
            <a:t>加快推进步伐</a:t>
          </a:r>
          <a:endParaRPr lang="zh-CN"/>
        </a:p>
      </dsp:txBody>
      <dsp:txXfrm>
        <a:off x="280003" y="1278527"/>
        <a:ext cx="3920045" cy="826560"/>
      </dsp:txXfrm>
    </dsp:sp>
    <dsp:sp modelId="{FB20FF5F-D131-4A8A-AEBC-01A2B84D6655}">
      <dsp:nvSpPr>
        <dsp:cNvPr id="11" name="矩形 10"/>
        <dsp:cNvSpPr/>
      </dsp:nvSpPr>
      <dsp:spPr bwMode="white">
        <a:xfrm>
          <a:off x="0" y="2961887"/>
          <a:ext cx="5600065" cy="705600"/>
        </a:xfrm>
        <a:prstGeom prst="rect">
          <a:avLst/>
        </a:prstGeom>
      </dsp:spPr>
      <dsp:style>
        <a:lnRef idx="2">
          <a:schemeClr val="accent5"/>
        </a:lnRef>
        <a:fillRef idx="1">
          <a:schemeClr val="lt1">
            <a:alpha val="90000"/>
          </a:schemeClr>
        </a:fillRef>
        <a:effectRef idx="0">
          <a:scrgbClr r="0" g="0" b="0"/>
        </a:effectRef>
        <a:fontRef idx="minor"/>
      </dsp:style>
      <dsp:txBody>
        <a:bodyPr lIns="434627" tIns="583183" rIns="434627" bIns="199136" anchor="t"/>
        <a:lstStyle>
          <a:lvl1pPr algn="l">
            <a:defRPr sz="2800"/>
          </a:lvl1pPr>
          <a:lvl2pPr marL="285750" indent="-285750" algn="l">
            <a:defRPr sz="2800"/>
          </a:lvl2pPr>
          <a:lvl3pPr marL="571500" indent="-285750" algn="l">
            <a:defRPr sz="2800"/>
          </a:lvl3pPr>
          <a:lvl4pPr marL="857250" indent="-285750" algn="l">
            <a:defRPr sz="2800"/>
          </a:lvl4pPr>
          <a:lvl5pPr marL="1143000" indent="-285750" algn="l">
            <a:defRPr sz="2800"/>
          </a:lvl5pPr>
          <a:lvl6pPr marL="1428750" indent="-285750" algn="l">
            <a:defRPr sz="2800"/>
          </a:lvl6pPr>
          <a:lvl7pPr marL="1714500" indent="-285750" algn="l">
            <a:defRPr sz="2800"/>
          </a:lvl7pPr>
          <a:lvl8pPr marL="2000250" indent="-285750" algn="l">
            <a:defRPr sz="2800"/>
          </a:lvl8pPr>
          <a:lvl9pPr marL="2286000" indent="-285750" algn="l">
            <a:defRPr sz="2800"/>
          </a:lvl9pPr>
        </a:lstStyle>
        <a:p>
          <a:endParaRPr>
            <a:solidFill>
              <a:schemeClr val="dk1"/>
            </a:solidFill>
          </a:endParaRPr>
        </a:p>
      </dsp:txBody>
      <dsp:txXfrm>
        <a:off x="0" y="2961887"/>
        <a:ext cx="5600065" cy="705600"/>
      </dsp:txXfrm>
    </dsp:sp>
    <dsp:sp modelId="{DD07B078-3354-4F1B-9438-E4F95C4B43A6}">
      <dsp:nvSpPr>
        <dsp:cNvPr id="10" name="圆角矩形 9"/>
        <dsp:cNvSpPr/>
      </dsp:nvSpPr>
      <dsp:spPr bwMode="white">
        <a:xfrm>
          <a:off x="280003" y="2548608"/>
          <a:ext cx="3920045" cy="826560"/>
        </a:xfrm>
        <a:prstGeom prst="roundRect">
          <a:avLst/>
        </a:prstGeom>
      </dsp:spPr>
      <dsp:style>
        <a:lnRef idx="2">
          <a:schemeClr val="lt1"/>
        </a:lnRef>
        <a:fillRef idx="1">
          <a:schemeClr val="accent5"/>
        </a:fillRef>
        <a:effectRef idx="0">
          <a:scrgbClr r="0" g="0" b="0"/>
        </a:effectRef>
        <a:fontRef idx="minor">
          <a:schemeClr val="lt1"/>
        </a:fontRef>
      </dsp:style>
      <dsp:txBody>
        <a:bodyPr vert="horz" wrap="square" lIns="148168" tIns="0" rIns="148168" bIns="0" anchor="ctr"/>
        <a:lstStyle>
          <a:lvl1pPr algn="l">
            <a:defRPr sz="2800"/>
          </a:lvl1pPr>
          <a:lvl2pPr marL="228600" indent="-228600" algn="l">
            <a:defRPr sz="2100"/>
          </a:lvl2pPr>
          <a:lvl3pPr marL="457200" indent="-228600" algn="l">
            <a:defRPr sz="2100"/>
          </a:lvl3pPr>
          <a:lvl4pPr marL="685800" indent="-228600" algn="l">
            <a:defRPr sz="2100"/>
          </a:lvl4pPr>
          <a:lvl5pPr marL="914400" indent="-228600" algn="l">
            <a:defRPr sz="2100"/>
          </a:lvl5pPr>
          <a:lvl6pPr marL="1143000" indent="-228600" algn="l">
            <a:defRPr sz="2100"/>
          </a:lvl6pPr>
          <a:lvl7pPr marL="1371600" indent="-228600" algn="l">
            <a:defRPr sz="2100"/>
          </a:lvl7pPr>
          <a:lvl8pPr marL="1600200" indent="-228600" algn="l">
            <a:defRPr sz="2100"/>
          </a:lvl8pPr>
          <a:lvl9pPr marL="1828800" indent="-228600" algn="l">
            <a:defRPr sz="2100"/>
          </a:lvl9pPr>
        </a:lstStyle>
        <a:p>
          <a:pPr lvl="0">
            <a:lnSpc>
              <a:spcPct val="100000"/>
            </a:lnSpc>
            <a:spcBef>
              <a:spcPct val="0"/>
            </a:spcBef>
            <a:spcAft>
              <a:spcPct val="35000"/>
            </a:spcAft>
          </a:pPr>
          <a:r>
            <a:rPr lang="zh-CN" altLang="en-US"/>
            <a:t>加大改革宣传</a:t>
          </a:r>
          <a:endParaRPr lang="zh-CN" altLang="en-US"/>
        </a:p>
      </dsp:txBody>
      <dsp:txXfrm>
        <a:off x="280003" y="2548608"/>
        <a:ext cx="3920045" cy="826560"/>
      </dsp:txXfrm>
    </dsp:sp>
    <dsp:sp modelId="{F855875C-E8B4-4273-8C6C-6A8EC3091B3C}">
      <dsp:nvSpPr>
        <dsp:cNvPr id="14" name="矩形 13"/>
        <dsp:cNvSpPr/>
      </dsp:nvSpPr>
      <dsp:spPr bwMode="white">
        <a:xfrm>
          <a:off x="0" y="4231968"/>
          <a:ext cx="5600065" cy="705600"/>
        </a:xfrm>
        <a:prstGeom prst="rect">
          <a:avLst/>
        </a:prstGeom>
      </dsp:spPr>
      <dsp:style>
        <a:lnRef idx="2">
          <a:schemeClr val="accent5"/>
        </a:lnRef>
        <a:fillRef idx="1">
          <a:schemeClr val="lt1">
            <a:alpha val="90000"/>
          </a:schemeClr>
        </a:fillRef>
        <a:effectRef idx="0">
          <a:scrgbClr r="0" g="0" b="0"/>
        </a:effectRef>
        <a:fontRef idx="minor"/>
      </dsp:style>
      <dsp:txBody>
        <a:bodyPr lIns="434627" tIns="583183" rIns="434627" bIns="199136" anchor="t"/>
        <a:lstStyle>
          <a:lvl1pPr algn="l">
            <a:defRPr sz="2800"/>
          </a:lvl1pPr>
          <a:lvl2pPr marL="285750" indent="-285750" algn="l">
            <a:defRPr sz="2800"/>
          </a:lvl2pPr>
          <a:lvl3pPr marL="571500" indent="-285750" algn="l">
            <a:defRPr sz="2800"/>
          </a:lvl3pPr>
          <a:lvl4pPr marL="857250" indent="-285750" algn="l">
            <a:defRPr sz="2800"/>
          </a:lvl4pPr>
          <a:lvl5pPr marL="1143000" indent="-285750" algn="l">
            <a:defRPr sz="2800"/>
          </a:lvl5pPr>
          <a:lvl6pPr marL="1428750" indent="-285750" algn="l">
            <a:defRPr sz="2800"/>
          </a:lvl6pPr>
          <a:lvl7pPr marL="1714500" indent="-285750" algn="l">
            <a:defRPr sz="2800"/>
          </a:lvl7pPr>
          <a:lvl8pPr marL="2000250" indent="-285750" algn="l">
            <a:defRPr sz="2800"/>
          </a:lvl8pPr>
          <a:lvl9pPr marL="2286000" indent="-285750" algn="l">
            <a:defRPr sz="2800"/>
          </a:lvl9pPr>
        </a:lstStyle>
        <a:p>
          <a:endParaRPr>
            <a:solidFill>
              <a:schemeClr val="dk1"/>
            </a:solidFill>
          </a:endParaRPr>
        </a:p>
      </dsp:txBody>
      <dsp:txXfrm>
        <a:off x="0" y="4231968"/>
        <a:ext cx="5600065" cy="705600"/>
      </dsp:txXfrm>
    </dsp:sp>
    <dsp:sp modelId="{F8B30F84-9FC1-4455-B8FC-CA5DC2189586}">
      <dsp:nvSpPr>
        <dsp:cNvPr id="13" name="圆角矩形 12"/>
        <dsp:cNvSpPr/>
      </dsp:nvSpPr>
      <dsp:spPr bwMode="white">
        <a:xfrm>
          <a:off x="280003" y="3818688"/>
          <a:ext cx="3920045" cy="826560"/>
        </a:xfrm>
        <a:prstGeom prst="roundRect">
          <a:avLst/>
        </a:prstGeom>
      </dsp:spPr>
      <dsp:style>
        <a:lnRef idx="2">
          <a:schemeClr val="lt1"/>
        </a:lnRef>
        <a:fillRef idx="1">
          <a:schemeClr val="accent5"/>
        </a:fillRef>
        <a:effectRef idx="0">
          <a:scrgbClr r="0" g="0" b="0"/>
        </a:effectRef>
        <a:fontRef idx="minor">
          <a:schemeClr val="lt1"/>
        </a:fontRef>
      </dsp:style>
      <dsp:txBody>
        <a:bodyPr vert="horz" wrap="square" lIns="148168" tIns="0" rIns="148168" bIns="0" anchor="ctr"/>
        <a:lstStyle>
          <a:lvl1pPr algn="l">
            <a:defRPr sz="2800"/>
          </a:lvl1pPr>
          <a:lvl2pPr marL="228600" indent="-228600" algn="l">
            <a:defRPr sz="2100"/>
          </a:lvl2pPr>
          <a:lvl3pPr marL="457200" indent="-228600" algn="l">
            <a:defRPr sz="2100"/>
          </a:lvl3pPr>
          <a:lvl4pPr marL="685800" indent="-228600" algn="l">
            <a:defRPr sz="2100"/>
          </a:lvl4pPr>
          <a:lvl5pPr marL="914400" indent="-228600" algn="l">
            <a:defRPr sz="2100"/>
          </a:lvl5pPr>
          <a:lvl6pPr marL="1143000" indent="-228600" algn="l">
            <a:defRPr sz="2100"/>
          </a:lvl6pPr>
          <a:lvl7pPr marL="1371600" indent="-228600" algn="l">
            <a:defRPr sz="2100"/>
          </a:lvl7pPr>
          <a:lvl8pPr marL="1600200" indent="-228600" algn="l">
            <a:defRPr sz="2100"/>
          </a:lvl8pPr>
          <a:lvl9pPr marL="1828800" indent="-228600" algn="l">
            <a:defRPr sz="2100"/>
          </a:lvl9pPr>
        </a:lstStyle>
        <a:p>
          <a:pPr lvl="0">
            <a:lnSpc>
              <a:spcPct val="100000"/>
            </a:lnSpc>
            <a:spcBef>
              <a:spcPct val="0"/>
            </a:spcBef>
            <a:spcAft>
              <a:spcPct val="35000"/>
            </a:spcAft>
          </a:pPr>
          <a:r>
            <a:rPr lang="zh-CN" altLang="en-US"/>
            <a:t>总结推广经验</a:t>
          </a:r>
          <a:endParaRPr lang="zh-CN" altLang="en-US"/>
        </a:p>
      </dsp:txBody>
      <dsp:txXfrm>
        <a:off x="280003" y="3818688"/>
        <a:ext cx="3920045" cy="826560"/>
      </dsp:txXfrm>
    </dsp:sp>
    <dsp:sp modelId="{58B158CB-C1D2-4676-88E6-6B3937A00A96}">
      <dsp:nvSpPr>
        <dsp:cNvPr id="3" name="矩形 2" hidden="1"/>
        <dsp:cNvSpPr/>
      </dsp:nvSpPr>
      <dsp:spPr>
        <a:xfrm>
          <a:off x="0" y="8447"/>
          <a:ext cx="280003" cy="826560"/>
        </a:xfrm>
        <a:prstGeom prst="rect">
          <a:avLst/>
        </a:prstGeom>
      </dsp:spPr>
      <dsp:txXfrm>
        <a:off x="0" y="8447"/>
        <a:ext cx="280003" cy="826560"/>
      </dsp:txXfrm>
    </dsp:sp>
    <dsp:sp modelId="{69DEF02E-122A-423C-BD73-BD9ECB844A66}">
      <dsp:nvSpPr>
        <dsp:cNvPr id="6" name="矩形 5" hidden="1"/>
        <dsp:cNvSpPr/>
      </dsp:nvSpPr>
      <dsp:spPr>
        <a:xfrm>
          <a:off x="0" y="1278527"/>
          <a:ext cx="280003" cy="826560"/>
        </a:xfrm>
        <a:prstGeom prst="rect">
          <a:avLst/>
        </a:prstGeom>
      </dsp:spPr>
      <dsp:txXfrm>
        <a:off x="0" y="1278527"/>
        <a:ext cx="280003" cy="826560"/>
      </dsp:txXfrm>
    </dsp:sp>
    <dsp:sp modelId="{AEA4B341-6C57-43B8-BC42-9813D43D1335}">
      <dsp:nvSpPr>
        <dsp:cNvPr id="9" name="矩形 8" hidden="1"/>
        <dsp:cNvSpPr/>
      </dsp:nvSpPr>
      <dsp:spPr>
        <a:xfrm>
          <a:off x="0" y="2548608"/>
          <a:ext cx="280003" cy="826560"/>
        </a:xfrm>
        <a:prstGeom prst="rect">
          <a:avLst/>
        </a:prstGeom>
      </dsp:spPr>
      <dsp:txXfrm>
        <a:off x="0" y="2548608"/>
        <a:ext cx="280003" cy="826560"/>
      </dsp:txXfrm>
    </dsp:sp>
    <dsp:sp modelId="{09CBCBA7-E2EE-4654-BCFB-AB2C2D77E66B}">
      <dsp:nvSpPr>
        <dsp:cNvPr id="12" name="矩形 11" hidden="1"/>
        <dsp:cNvSpPr/>
      </dsp:nvSpPr>
      <dsp:spPr>
        <a:xfrm>
          <a:off x="0" y="3818688"/>
          <a:ext cx="280003" cy="826560"/>
        </a:xfrm>
        <a:prstGeom prst="rect">
          <a:avLst/>
        </a:prstGeom>
      </dsp:spPr>
      <dsp:txXfrm>
        <a:off x="0" y="3818688"/>
        <a:ext cx="280003" cy="826560"/>
      </dsp:txXfrm>
    </dsp:sp>
  </dsp:spTree>
</dsp:drawing>
</file>

<file path=ppt/diagrams/layout1.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rSet qsTypeId="urn:microsoft.com/office/officeart/2005/8/quickstyle/simple5"/>
        </dgm:pt>
        <dgm:pt modelId="1"/>
        <dgm:pt modelId="2"/>
      </dgm:ptLst>
      <dgm:cxnLst>
        <dgm:cxn modelId="4" srcId="0" destId="1" srcOrd="0" destOrd="0"/>
        <dgm:cxn modelId="5" srcId="0" destId="2" srcOrd="1" destOrd="0"/>
      </dgm:cxnLst>
      <dgm:bg/>
      <dgm:whole/>
    </dgm:dataModel>
  </dgm:styleData>
  <dgm:clrData>
    <dgm:dataModel>
      <dgm:ptLst>
        <dgm:pt modelId="0" type="doc">
          <dgm:prSet csTypeId="urn:microsoft.com/office/officeart/2005/8/colors/accent6_5"/>
        </dgm:pt>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nodeHorzAlign" val="l"/>
          <dgm:param type="horzAlign" val="l"/>
        </dgm:alg>
      </dgm:if>
      <dgm:else name="Name2">
        <dgm:alg type="lin">
          <dgm:param type="linDir" val="fromT"/>
          <dgm:param type="vertAlign" val="mid"/>
          <dgm:param type="nodeHorzAlign" val="r"/>
          <dgm:param typ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nodeHorzAlign" val="l"/>
              <dgm:param type="horzAlign" val="l"/>
            </dgm:alg>
          </dgm:if>
          <dgm:else name="Name6">
            <dgm:alg type="lin">
              <dgm:param type="linDir" val="fromR"/>
              <dgm:param type="nodeHorzAlign" val="r"/>
              <dgm:param typ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2360476" y="1143000"/>
            <a:ext cx="2137048"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857250" y="1620798"/>
            <a:ext cx="5143500" cy="3447920"/>
          </a:xfrm>
        </p:spPr>
        <p:txBody>
          <a:bodyPr anchor="b"/>
          <a:lstStyle>
            <a:lvl1pPr algn="ctr">
              <a:defRPr sz="4500"/>
            </a:lvl1pPr>
          </a:lstStyle>
          <a:p>
            <a:r>
              <a:rPr lang="zh-CN" altLang="en-US"/>
              <a:t>单击此处编辑母版标题样式</a:t>
            </a:r>
            <a:endParaRPr lang="zh-CN" altLang="en-US"/>
          </a:p>
        </p:txBody>
      </p:sp>
      <p:sp>
        <p:nvSpPr>
          <p:cNvPr id="3" name="副标题 2"/>
          <p:cNvSpPr>
            <a:spLocks noGrp="1"/>
          </p:cNvSpPr>
          <p:nvPr>
            <p:ph type="subTitle" idx="1"/>
          </p:nvPr>
        </p:nvSpPr>
        <p:spPr>
          <a:xfrm>
            <a:off x="857250" y="5201683"/>
            <a:ext cx="5143500" cy="2391077"/>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2CE8EC9D-C2AE-4532-8B15-5A3A25B58778}"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7F341D6-9F8D-4A27-B980-283EDBADF436}"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2CE8EC9D-C2AE-4532-8B15-5A3A25B58778}"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7F341D6-9F8D-4A27-B980-283EDBADF436}"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4907756" y="527275"/>
            <a:ext cx="1478756" cy="8392843"/>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471488" y="527275"/>
            <a:ext cx="4350544" cy="8392843"/>
          </a:xfr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2CE8EC9D-C2AE-4532-8B15-5A3A25B58778}"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7F341D6-9F8D-4A27-B980-283EDBADF436}"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任意多边形: 形状 5"/>
          <p:cNvSpPr/>
          <p:nvPr userDrawn="1"/>
        </p:nvSpPr>
        <p:spPr>
          <a:xfrm rot="19231971" flipV="1">
            <a:off x="4047020" y="-1116119"/>
            <a:ext cx="3606999" cy="1390052"/>
          </a:xfrm>
          <a:custGeom>
            <a:avLst/>
            <a:gdLst>
              <a:gd name="connsiteX0" fmla="*/ 0 w 9270123"/>
              <a:gd name="connsiteY0" fmla="*/ 646386 h 1303283"/>
              <a:gd name="connsiteX1" fmla="*/ 0 w 9270123"/>
              <a:gd name="connsiteY1" fmla="*/ 646387 h 1303283"/>
              <a:gd name="connsiteX2" fmla="*/ 0 w 9270123"/>
              <a:gd name="connsiteY2" fmla="*/ 646387 h 1303283"/>
              <a:gd name="connsiteX3" fmla="*/ 646387 w 9270123"/>
              <a:gd name="connsiteY3" fmla="*/ 0 h 1303283"/>
              <a:gd name="connsiteX4" fmla="*/ 945930 w 9270123"/>
              <a:gd name="connsiteY4" fmla="*/ 0 h 1303283"/>
              <a:gd name="connsiteX5" fmla="*/ 4195942 w 9270123"/>
              <a:gd name="connsiteY5" fmla="*/ 0 h 1303283"/>
              <a:gd name="connsiteX6" fmla="*/ 9270123 w 9270123"/>
              <a:gd name="connsiteY6" fmla="*/ 0 h 1303283"/>
              <a:gd name="connsiteX7" fmla="*/ 9270123 w 9270123"/>
              <a:gd name="connsiteY7" fmla="*/ 1303283 h 1303283"/>
              <a:gd name="connsiteX8" fmla="*/ 945930 w 9270123"/>
              <a:gd name="connsiteY8" fmla="*/ 1303283 h 1303283"/>
              <a:gd name="connsiteX9" fmla="*/ 945930 w 9270123"/>
              <a:gd name="connsiteY9" fmla="*/ 1292773 h 1303283"/>
              <a:gd name="connsiteX10" fmla="*/ 646387 w 9270123"/>
              <a:gd name="connsiteY10" fmla="*/ 1292773 h 1303283"/>
              <a:gd name="connsiteX11" fmla="*/ 13132 w 9270123"/>
              <a:gd name="connsiteY11" fmla="*/ 776656 h 1303283"/>
              <a:gd name="connsiteX12" fmla="*/ 0 w 9270123"/>
              <a:gd name="connsiteY12" fmla="*/ 646387 h 1303283"/>
              <a:gd name="connsiteX13" fmla="*/ 13132 w 9270123"/>
              <a:gd name="connsiteY13" fmla="*/ 516117 h 1303283"/>
              <a:gd name="connsiteX14" fmla="*/ 646387 w 9270123"/>
              <a:gd name="connsiteY14" fmla="*/ 0 h 13032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9270123" h="1303283">
                <a:moveTo>
                  <a:pt x="0" y="646386"/>
                </a:moveTo>
                <a:lnTo>
                  <a:pt x="0" y="646387"/>
                </a:lnTo>
                <a:lnTo>
                  <a:pt x="0" y="646387"/>
                </a:lnTo>
                <a:close/>
                <a:moveTo>
                  <a:pt x="646387" y="0"/>
                </a:moveTo>
                <a:lnTo>
                  <a:pt x="945930" y="0"/>
                </a:lnTo>
                <a:lnTo>
                  <a:pt x="4195942" y="0"/>
                </a:lnTo>
                <a:lnTo>
                  <a:pt x="9270123" y="0"/>
                </a:lnTo>
                <a:lnTo>
                  <a:pt x="9270123" y="1303283"/>
                </a:lnTo>
                <a:lnTo>
                  <a:pt x="945930" y="1303283"/>
                </a:lnTo>
                <a:lnTo>
                  <a:pt x="945930" y="1292773"/>
                </a:lnTo>
                <a:lnTo>
                  <a:pt x="646387" y="1292773"/>
                </a:lnTo>
                <a:cubicBezTo>
                  <a:pt x="334021" y="1292773"/>
                  <a:pt x="73406" y="1071204"/>
                  <a:pt x="13132" y="776656"/>
                </a:cubicBezTo>
                <a:lnTo>
                  <a:pt x="0" y="646387"/>
                </a:lnTo>
                <a:lnTo>
                  <a:pt x="13132" y="516117"/>
                </a:lnTo>
                <a:cubicBezTo>
                  <a:pt x="73406" y="221570"/>
                  <a:pt x="334021" y="0"/>
                  <a:pt x="646387" y="0"/>
                </a:cubicBezTo>
                <a:close/>
              </a:path>
            </a:pathLst>
          </a:custGeom>
          <a:gradFill>
            <a:gsLst>
              <a:gs pos="42000">
                <a:srgbClr val="F5F5F5">
                  <a:alpha val="68000"/>
                </a:srgbClr>
              </a:gs>
              <a:gs pos="0">
                <a:srgbClr val="EBEBEB"/>
              </a:gs>
              <a:gs pos="100000">
                <a:schemeClr val="bg1">
                  <a:alpha val="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dirty="0"/>
          </a:p>
        </p:txBody>
      </p:sp>
      <p:sp>
        <p:nvSpPr>
          <p:cNvPr id="7" name="任意多边形: 形状 6"/>
          <p:cNvSpPr/>
          <p:nvPr userDrawn="1"/>
        </p:nvSpPr>
        <p:spPr>
          <a:xfrm rot="8622321" flipV="1">
            <a:off x="-2516641" y="10639092"/>
            <a:ext cx="3606999" cy="1390052"/>
          </a:xfrm>
          <a:custGeom>
            <a:avLst/>
            <a:gdLst>
              <a:gd name="connsiteX0" fmla="*/ 0 w 9270123"/>
              <a:gd name="connsiteY0" fmla="*/ 646386 h 1303283"/>
              <a:gd name="connsiteX1" fmla="*/ 0 w 9270123"/>
              <a:gd name="connsiteY1" fmla="*/ 646387 h 1303283"/>
              <a:gd name="connsiteX2" fmla="*/ 0 w 9270123"/>
              <a:gd name="connsiteY2" fmla="*/ 646387 h 1303283"/>
              <a:gd name="connsiteX3" fmla="*/ 646387 w 9270123"/>
              <a:gd name="connsiteY3" fmla="*/ 0 h 1303283"/>
              <a:gd name="connsiteX4" fmla="*/ 945930 w 9270123"/>
              <a:gd name="connsiteY4" fmla="*/ 0 h 1303283"/>
              <a:gd name="connsiteX5" fmla="*/ 4195942 w 9270123"/>
              <a:gd name="connsiteY5" fmla="*/ 0 h 1303283"/>
              <a:gd name="connsiteX6" fmla="*/ 9270123 w 9270123"/>
              <a:gd name="connsiteY6" fmla="*/ 0 h 1303283"/>
              <a:gd name="connsiteX7" fmla="*/ 9270123 w 9270123"/>
              <a:gd name="connsiteY7" fmla="*/ 1303283 h 1303283"/>
              <a:gd name="connsiteX8" fmla="*/ 945930 w 9270123"/>
              <a:gd name="connsiteY8" fmla="*/ 1303283 h 1303283"/>
              <a:gd name="connsiteX9" fmla="*/ 945930 w 9270123"/>
              <a:gd name="connsiteY9" fmla="*/ 1292773 h 1303283"/>
              <a:gd name="connsiteX10" fmla="*/ 646387 w 9270123"/>
              <a:gd name="connsiteY10" fmla="*/ 1292773 h 1303283"/>
              <a:gd name="connsiteX11" fmla="*/ 13132 w 9270123"/>
              <a:gd name="connsiteY11" fmla="*/ 776656 h 1303283"/>
              <a:gd name="connsiteX12" fmla="*/ 0 w 9270123"/>
              <a:gd name="connsiteY12" fmla="*/ 646387 h 1303283"/>
              <a:gd name="connsiteX13" fmla="*/ 13132 w 9270123"/>
              <a:gd name="connsiteY13" fmla="*/ 516117 h 1303283"/>
              <a:gd name="connsiteX14" fmla="*/ 646387 w 9270123"/>
              <a:gd name="connsiteY14" fmla="*/ 0 h 13032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9270123" h="1303283">
                <a:moveTo>
                  <a:pt x="0" y="646386"/>
                </a:moveTo>
                <a:lnTo>
                  <a:pt x="0" y="646387"/>
                </a:lnTo>
                <a:lnTo>
                  <a:pt x="0" y="646387"/>
                </a:lnTo>
                <a:close/>
                <a:moveTo>
                  <a:pt x="646387" y="0"/>
                </a:moveTo>
                <a:lnTo>
                  <a:pt x="945930" y="0"/>
                </a:lnTo>
                <a:lnTo>
                  <a:pt x="4195942" y="0"/>
                </a:lnTo>
                <a:lnTo>
                  <a:pt x="9270123" y="0"/>
                </a:lnTo>
                <a:lnTo>
                  <a:pt x="9270123" y="1303283"/>
                </a:lnTo>
                <a:lnTo>
                  <a:pt x="945930" y="1303283"/>
                </a:lnTo>
                <a:lnTo>
                  <a:pt x="945930" y="1292773"/>
                </a:lnTo>
                <a:lnTo>
                  <a:pt x="646387" y="1292773"/>
                </a:lnTo>
                <a:cubicBezTo>
                  <a:pt x="334021" y="1292773"/>
                  <a:pt x="73406" y="1071204"/>
                  <a:pt x="13132" y="776656"/>
                </a:cubicBezTo>
                <a:lnTo>
                  <a:pt x="0" y="646387"/>
                </a:lnTo>
                <a:lnTo>
                  <a:pt x="13132" y="516117"/>
                </a:lnTo>
                <a:cubicBezTo>
                  <a:pt x="73406" y="221570"/>
                  <a:pt x="334021" y="0"/>
                  <a:pt x="646387" y="0"/>
                </a:cubicBezTo>
                <a:close/>
              </a:path>
            </a:pathLst>
          </a:custGeom>
          <a:gradFill>
            <a:gsLst>
              <a:gs pos="42000">
                <a:srgbClr val="F5F5F5">
                  <a:alpha val="68000"/>
                </a:srgbClr>
              </a:gs>
              <a:gs pos="0">
                <a:srgbClr val="EBEBEB"/>
              </a:gs>
              <a:gs pos="100000">
                <a:schemeClr val="bg1">
                  <a:alpha val="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dirty="0"/>
          </a:p>
        </p:txBody>
      </p:sp>
      <p:sp>
        <p:nvSpPr>
          <p:cNvPr id="8" name="任意多边形: 形状 7"/>
          <p:cNvSpPr/>
          <p:nvPr userDrawn="1"/>
        </p:nvSpPr>
        <p:spPr>
          <a:xfrm rot="19231971">
            <a:off x="3696722" y="8423067"/>
            <a:ext cx="732078" cy="282126"/>
          </a:xfrm>
          <a:custGeom>
            <a:avLst/>
            <a:gdLst>
              <a:gd name="connsiteX0" fmla="*/ 0 w 9270123"/>
              <a:gd name="connsiteY0" fmla="*/ 646386 h 1303283"/>
              <a:gd name="connsiteX1" fmla="*/ 0 w 9270123"/>
              <a:gd name="connsiteY1" fmla="*/ 646387 h 1303283"/>
              <a:gd name="connsiteX2" fmla="*/ 0 w 9270123"/>
              <a:gd name="connsiteY2" fmla="*/ 646387 h 1303283"/>
              <a:gd name="connsiteX3" fmla="*/ 646387 w 9270123"/>
              <a:gd name="connsiteY3" fmla="*/ 0 h 1303283"/>
              <a:gd name="connsiteX4" fmla="*/ 945930 w 9270123"/>
              <a:gd name="connsiteY4" fmla="*/ 0 h 1303283"/>
              <a:gd name="connsiteX5" fmla="*/ 4195942 w 9270123"/>
              <a:gd name="connsiteY5" fmla="*/ 0 h 1303283"/>
              <a:gd name="connsiteX6" fmla="*/ 9270123 w 9270123"/>
              <a:gd name="connsiteY6" fmla="*/ 0 h 1303283"/>
              <a:gd name="connsiteX7" fmla="*/ 9270123 w 9270123"/>
              <a:gd name="connsiteY7" fmla="*/ 1303283 h 1303283"/>
              <a:gd name="connsiteX8" fmla="*/ 945930 w 9270123"/>
              <a:gd name="connsiteY8" fmla="*/ 1303283 h 1303283"/>
              <a:gd name="connsiteX9" fmla="*/ 945930 w 9270123"/>
              <a:gd name="connsiteY9" fmla="*/ 1292773 h 1303283"/>
              <a:gd name="connsiteX10" fmla="*/ 646387 w 9270123"/>
              <a:gd name="connsiteY10" fmla="*/ 1292773 h 1303283"/>
              <a:gd name="connsiteX11" fmla="*/ 13132 w 9270123"/>
              <a:gd name="connsiteY11" fmla="*/ 776656 h 1303283"/>
              <a:gd name="connsiteX12" fmla="*/ 0 w 9270123"/>
              <a:gd name="connsiteY12" fmla="*/ 646387 h 1303283"/>
              <a:gd name="connsiteX13" fmla="*/ 13132 w 9270123"/>
              <a:gd name="connsiteY13" fmla="*/ 516117 h 1303283"/>
              <a:gd name="connsiteX14" fmla="*/ 646387 w 9270123"/>
              <a:gd name="connsiteY14" fmla="*/ 0 h 13032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9270123" h="1303283">
                <a:moveTo>
                  <a:pt x="0" y="646386"/>
                </a:moveTo>
                <a:lnTo>
                  <a:pt x="0" y="646387"/>
                </a:lnTo>
                <a:lnTo>
                  <a:pt x="0" y="646387"/>
                </a:lnTo>
                <a:close/>
                <a:moveTo>
                  <a:pt x="646387" y="0"/>
                </a:moveTo>
                <a:lnTo>
                  <a:pt x="945930" y="0"/>
                </a:lnTo>
                <a:lnTo>
                  <a:pt x="4195942" y="0"/>
                </a:lnTo>
                <a:lnTo>
                  <a:pt x="9270123" y="0"/>
                </a:lnTo>
                <a:lnTo>
                  <a:pt x="9270123" y="1303283"/>
                </a:lnTo>
                <a:lnTo>
                  <a:pt x="945930" y="1303283"/>
                </a:lnTo>
                <a:lnTo>
                  <a:pt x="945930" y="1292773"/>
                </a:lnTo>
                <a:lnTo>
                  <a:pt x="646387" y="1292773"/>
                </a:lnTo>
                <a:cubicBezTo>
                  <a:pt x="334021" y="1292773"/>
                  <a:pt x="73406" y="1071204"/>
                  <a:pt x="13132" y="776656"/>
                </a:cubicBezTo>
                <a:lnTo>
                  <a:pt x="0" y="646387"/>
                </a:lnTo>
                <a:lnTo>
                  <a:pt x="13132" y="516117"/>
                </a:lnTo>
                <a:cubicBezTo>
                  <a:pt x="73406" y="221570"/>
                  <a:pt x="334021" y="0"/>
                  <a:pt x="646387" y="0"/>
                </a:cubicBezTo>
                <a:close/>
              </a:path>
            </a:pathLst>
          </a:custGeom>
          <a:gradFill>
            <a:gsLst>
              <a:gs pos="42000">
                <a:srgbClr val="F5F5F5">
                  <a:alpha val="68000"/>
                </a:srgbClr>
              </a:gs>
              <a:gs pos="0">
                <a:srgbClr val="EBEBEB"/>
              </a:gs>
              <a:gs pos="100000">
                <a:schemeClr val="bg1">
                  <a:alpha val="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dirty="0"/>
          </a:p>
        </p:txBody>
      </p:sp>
      <p:sp>
        <p:nvSpPr>
          <p:cNvPr id="9" name="任意多边形: 形状 8"/>
          <p:cNvSpPr/>
          <p:nvPr userDrawn="1"/>
        </p:nvSpPr>
        <p:spPr>
          <a:xfrm rot="19231971">
            <a:off x="5368359" y="7185930"/>
            <a:ext cx="732078" cy="282126"/>
          </a:xfrm>
          <a:custGeom>
            <a:avLst/>
            <a:gdLst>
              <a:gd name="connsiteX0" fmla="*/ 0 w 9270123"/>
              <a:gd name="connsiteY0" fmla="*/ 646386 h 1303283"/>
              <a:gd name="connsiteX1" fmla="*/ 0 w 9270123"/>
              <a:gd name="connsiteY1" fmla="*/ 646387 h 1303283"/>
              <a:gd name="connsiteX2" fmla="*/ 0 w 9270123"/>
              <a:gd name="connsiteY2" fmla="*/ 646387 h 1303283"/>
              <a:gd name="connsiteX3" fmla="*/ 646387 w 9270123"/>
              <a:gd name="connsiteY3" fmla="*/ 0 h 1303283"/>
              <a:gd name="connsiteX4" fmla="*/ 945930 w 9270123"/>
              <a:gd name="connsiteY4" fmla="*/ 0 h 1303283"/>
              <a:gd name="connsiteX5" fmla="*/ 4195942 w 9270123"/>
              <a:gd name="connsiteY5" fmla="*/ 0 h 1303283"/>
              <a:gd name="connsiteX6" fmla="*/ 9270123 w 9270123"/>
              <a:gd name="connsiteY6" fmla="*/ 0 h 1303283"/>
              <a:gd name="connsiteX7" fmla="*/ 9270123 w 9270123"/>
              <a:gd name="connsiteY7" fmla="*/ 1303283 h 1303283"/>
              <a:gd name="connsiteX8" fmla="*/ 945930 w 9270123"/>
              <a:gd name="connsiteY8" fmla="*/ 1303283 h 1303283"/>
              <a:gd name="connsiteX9" fmla="*/ 945930 w 9270123"/>
              <a:gd name="connsiteY9" fmla="*/ 1292773 h 1303283"/>
              <a:gd name="connsiteX10" fmla="*/ 646387 w 9270123"/>
              <a:gd name="connsiteY10" fmla="*/ 1292773 h 1303283"/>
              <a:gd name="connsiteX11" fmla="*/ 13132 w 9270123"/>
              <a:gd name="connsiteY11" fmla="*/ 776656 h 1303283"/>
              <a:gd name="connsiteX12" fmla="*/ 0 w 9270123"/>
              <a:gd name="connsiteY12" fmla="*/ 646387 h 1303283"/>
              <a:gd name="connsiteX13" fmla="*/ 13132 w 9270123"/>
              <a:gd name="connsiteY13" fmla="*/ 516117 h 1303283"/>
              <a:gd name="connsiteX14" fmla="*/ 646387 w 9270123"/>
              <a:gd name="connsiteY14" fmla="*/ 0 h 13032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9270123" h="1303283">
                <a:moveTo>
                  <a:pt x="0" y="646386"/>
                </a:moveTo>
                <a:lnTo>
                  <a:pt x="0" y="646387"/>
                </a:lnTo>
                <a:lnTo>
                  <a:pt x="0" y="646387"/>
                </a:lnTo>
                <a:close/>
                <a:moveTo>
                  <a:pt x="646387" y="0"/>
                </a:moveTo>
                <a:lnTo>
                  <a:pt x="945930" y="0"/>
                </a:lnTo>
                <a:lnTo>
                  <a:pt x="4195942" y="0"/>
                </a:lnTo>
                <a:lnTo>
                  <a:pt x="9270123" y="0"/>
                </a:lnTo>
                <a:lnTo>
                  <a:pt x="9270123" y="1303283"/>
                </a:lnTo>
                <a:lnTo>
                  <a:pt x="945930" y="1303283"/>
                </a:lnTo>
                <a:lnTo>
                  <a:pt x="945930" y="1292773"/>
                </a:lnTo>
                <a:lnTo>
                  <a:pt x="646387" y="1292773"/>
                </a:lnTo>
                <a:cubicBezTo>
                  <a:pt x="334021" y="1292773"/>
                  <a:pt x="73406" y="1071204"/>
                  <a:pt x="13132" y="776656"/>
                </a:cubicBezTo>
                <a:lnTo>
                  <a:pt x="0" y="646387"/>
                </a:lnTo>
                <a:lnTo>
                  <a:pt x="13132" y="516117"/>
                </a:lnTo>
                <a:cubicBezTo>
                  <a:pt x="73406" y="221570"/>
                  <a:pt x="334021" y="0"/>
                  <a:pt x="646387" y="0"/>
                </a:cubicBezTo>
                <a:close/>
              </a:path>
            </a:pathLst>
          </a:custGeom>
          <a:gradFill>
            <a:gsLst>
              <a:gs pos="42000">
                <a:srgbClr val="F5F5F5">
                  <a:alpha val="68000"/>
                </a:srgbClr>
              </a:gs>
              <a:gs pos="0">
                <a:srgbClr val="EBEBEB"/>
              </a:gs>
              <a:gs pos="100000">
                <a:schemeClr val="bg1">
                  <a:alpha val="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dirty="0"/>
          </a:p>
        </p:txBody>
      </p:sp>
      <p:sp>
        <p:nvSpPr>
          <p:cNvPr id="10" name="任意多边形: 形状 9"/>
          <p:cNvSpPr/>
          <p:nvPr userDrawn="1"/>
        </p:nvSpPr>
        <p:spPr>
          <a:xfrm rot="19231971">
            <a:off x="6366443" y="1966890"/>
            <a:ext cx="732078" cy="282126"/>
          </a:xfrm>
          <a:custGeom>
            <a:avLst/>
            <a:gdLst>
              <a:gd name="connsiteX0" fmla="*/ 0 w 9270123"/>
              <a:gd name="connsiteY0" fmla="*/ 646386 h 1303283"/>
              <a:gd name="connsiteX1" fmla="*/ 0 w 9270123"/>
              <a:gd name="connsiteY1" fmla="*/ 646387 h 1303283"/>
              <a:gd name="connsiteX2" fmla="*/ 0 w 9270123"/>
              <a:gd name="connsiteY2" fmla="*/ 646387 h 1303283"/>
              <a:gd name="connsiteX3" fmla="*/ 646387 w 9270123"/>
              <a:gd name="connsiteY3" fmla="*/ 0 h 1303283"/>
              <a:gd name="connsiteX4" fmla="*/ 945930 w 9270123"/>
              <a:gd name="connsiteY4" fmla="*/ 0 h 1303283"/>
              <a:gd name="connsiteX5" fmla="*/ 4195942 w 9270123"/>
              <a:gd name="connsiteY5" fmla="*/ 0 h 1303283"/>
              <a:gd name="connsiteX6" fmla="*/ 9270123 w 9270123"/>
              <a:gd name="connsiteY6" fmla="*/ 0 h 1303283"/>
              <a:gd name="connsiteX7" fmla="*/ 9270123 w 9270123"/>
              <a:gd name="connsiteY7" fmla="*/ 1303283 h 1303283"/>
              <a:gd name="connsiteX8" fmla="*/ 945930 w 9270123"/>
              <a:gd name="connsiteY8" fmla="*/ 1303283 h 1303283"/>
              <a:gd name="connsiteX9" fmla="*/ 945930 w 9270123"/>
              <a:gd name="connsiteY9" fmla="*/ 1292773 h 1303283"/>
              <a:gd name="connsiteX10" fmla="*/ 646387 w 9270123"/>
              <a:gd name="connsiteY10" fmla="*/ 1292773 h 1303283"/>
              <a:gd name="connsiteX11" fmla="*/ 13132 w 9270123"/>
              <a:gd name="connsiteY11" fmla="*/ 776656 h 1303283"/>
              <a:gd name="connsiteX12" fmla="*/ 0 w 9270123"/>
              <a:gd name="connsiteY12" fmla="*/ 646387 h 1303283"/>
              <a:gd name="connsiteX13" fmla="*/ 13132 w 9270123"/>
              <a:gd name="connsiteY13" fmla="*/ 516117 h 1303283"/>
              <a:gd name="connsiteX14" fmla="*/ 646387 w 9270123"/>
              <a:gd name="connsiteY14" fmla="*/ 0 h 13032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9270123" h="1303283">
                <a:moveTo>
                  <a:pt x="0" y="646386"/>
                </a:moveTo>
                <a:lnTo>
                  <a:pt x="0" y="646387"/>
                </a:lnTo>
                <a:lnTo>
                  <a:pt x="0" y="646387"/>
                </a:lnTo>
                <a:close/>
                <a:moveTo>
                  <a:pt x="646387" y="0"/>
                </a:moveTo>
                <a:lnTo>
                  <a:pt x="945930" y="0"/>
                </a:lnTo>
                <a:lnTo>
                  <a:pt x="4195942" y="0"/>
                </a:lnTo>
                <a:lnTo>
                  <a:pt x="9270123" y="0"/>
                </a:lnTo>
                <a:lnTo>
                  <a:pt x="9270123" y="1303283"/>
                </a:lnTo>
                <a:lnTo>
                  <a:pt x="945930" y="1303283"/>
                </a:lnTo>
                <a:lnTo>
                  <a:pt x="945930" y="1292773"/>
                </a:lnTo>
                <a:lnTo>
                  <a:pt x="646387" y="1292773"/>
                </a:lnTo>
                <a:cubicBezTo>
                  <a:pt x="334021" y="1292773"/>
                  <a:pt x="73406" y="1071204"/>
                  <a:pt x="13132" y="776656"/>
                </a:cubicBezTo>
                <a:lnTo>
                  <a:pt x="0" y="646387"/>
                </a:lnTo>
                <a:lnTo>
                  <a:pt x="13132" y="516117"/>
                </a:lnTo>
                <a:cubicBezTo>
                  <a:pt x="73406" y="221570"/>
                  <a:pt x="334021" y="0"/>
                  <a:pt x="646387" y="0"/>
                </a:cubicBezTo>
                <a:close/>
              </a:path>
            </a:pathLst>
          </a:custGeom>
          <a:gradFill>
            <a:gsLst>
              <a:gs pos="42000">
                <a:srgbClr val="F5F5F5">
                  <a:alpha val="68000"/>
                </a:srgbClr>
              </a:gs>
              <a:gs pos="0">
                <a:srgbClr val="EBEBEB"/>
              </a:gs>
              <a:gs pos="100000">
                <a:schemeClr val="bg1">
                  <a:alpha val="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dirty="0"/>
          </a:p>
        </p:txBody>
      </p:sp>
      <p:sp>
        <p:nvSpPr>
          <p:cNvPr id="11" name="任意多边形: 形状 10"/>
          <p:cNvSpPr/>
          <p:nvPr userDrawn="1"/>
        </p:nvSpPr>
        <p:spPr>
          <a:xfrm rot="19231971">
            <a:off x="4014226" y="144066"/>
            <a:ext cx="732078" cy="282126"/>
          </a:xfrm>
          <a:custGeom>
            <a:avLst/>
            <a:gdLst>
              <a:gd name="connsiteX0" fmla="*/ 0 w 9270123"/>
              <a:gd name="connsiteY0" fmla="*/ 646386 h 1303283"/>
              <a:gd name="connsiteX1" fmla="*/ 0 w 9270123"/>
              <a:gd name="connsiteY1" fmla="*/ 646387 h 1303283"/>
              <a:gd name="connsiteX2" fmla="*/ 0 w 9270123"/>
              <a:gd name="connsiteY2" fmla="*/ 646387 h 1303283"/>
              <a:gd name="connsiteX3" fmla="*/ 646387 w 9270123"/>
              <a:gd name="connsiteY3" fmla="*/ 0 h 1303283"/>
              <a:gd name="connsiteX4" fmla="*/ 945930 w 9270123"/>
              <a:gd name="connsiteY4" fmla="*/ 0 h 1303283"/>
              <a:gd name="connsiteX5" fmla="*/ 4195942 w 9270123"/>
              <a:gd name="connsiteY5" fmla="*/ 0 h 1303283"/>
              <a:gd name="connsiteX6" fmla="*/ 9270123 w 9270123"/>
              <a:gd name="connsiteY6" fmla="*/ 0 h 1303283"/>
              <a:gd name="connsiteX7" fmla="*/ 9270123 w 9270123"/>
              <a:gd name="connsiteY7" fmla="*/ 1303283 h 1303283"/>
              <a:gd name="connsiteX8" fmla="*/ 945930 w 9270123"/>
              <a:gd name="connsiteY8" fmla="*/ 1303283 h 1303283"/>
              <a:gd name="connsiteX9" fmla="*/ 945930 w 9270123"/>
              <a:gd name="connsiteY9" fmla="*/ 1292773 h 1303283"/>
              <a:gd name="connsiteX10" fmla="*/ 646387 w 9270123"/>
              <a:gd name="connsiteY10" fmla="*/ 1292773 h 1303283"/>
              <a:gd name="connsiteX11" fmla="*/ 13132 w 9270123"/>
              <a:gd name="connsiteY11" fmla="*/ 776656 h 1303283"/>
              <a:gd name="connsiteX12" fmla="*/ 0 w 9270123"/>
              <a:gd name="connsiteY12" fmla="*/ 646387 h 1303283"/>
              <a:gd name="connsiteX13" fmla="*/ 13132 w 9270123"/>
              <a:gd name="connsiteY13" fmla="*/ 516117 h 1303283"/>
              <a:gd name="connsiteX14" fmla="*/ 646387 w 9270123"/>
              <a:gd name="connsiteY14" fmla="*/ 0 h 13032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9270123" h="1303283">
                <a:moveTo>
                  <a:pt x="0" y="646386"/>
                </a:moveTo>
                <a:lnTo>
                  <a:pt x="0" y="646387"/>
                </a:lnTo>
                <a:lnTo>
                  <a:pt x="0" y="646387"/>
                </a:lnTo>
                <a:close/>
                <a:moveTo>
                  <a:pt x="646387" y="0"/>
                </a:moveTo>
                <a:lnTo>
                  <a:pt x="945930" y="0"/>
                </a:lnTo>
                <a:lnTo>
                  <a:pt x="4195942" y="0"/>
                </a:lnTo>
                <a:lnTo>
                  <a:pt x="9270123" y="0"/>
                </a:lnTo>
                <a:lnTo>
                  <a:pt x="9270123" y="1303283"/>
                </a:lnTo>
                <a:lnTo>
                  <a:pt x="945930" y="1303283"/>
                </a:lnTo>
                <a:lnTo>
                  <a:pt x="945930" y="1292773"/>
                </a:lnTo>
                <a:lnTo>
                  <a:pt x="646387" y="1292773"/>
                </a:lnTo>
                <a:cubicBezTo>
                  <a:pt x="334021" y="1292773"/>
                  <a:pt x="73406" y="1071204"/>
                  <a:pt x="13132" y="776656"/>
                </a:cubicBezTo>
                <a:lnTo>
                  <a:pt x="0" y="646387"/>
                </a:lnTo>
                <a:lnTo>
                  <a:pt x="13132" y="516117"/>
                </a:lnTo>
                <a:cubicBezTo>
                  <a:pt x="73406" y="221570"/>
                  <a:pt x="334021" y="0"/>
                  <a:pt x="646387" y="0"/>
                </a:cubicBezTo>
                <a:close/>
              </a:path>
            </a:pathLst>
          </a:custGeom>
          <a:gradFill>
            <a:gsLst>
              <a:gs pos="42000">
                <a:srgbClr val="F5F5F5">
                  <a:alpha val="68000"/>
                </a:srgbClr>
              </a:gs>
              <a:gs pos="0">
                <a:srgbClr val="EBEBEB"/>
              </a:gs>
              <a:gs pos="100000">
                <a:schemeClr val="bg1">
                  <a:alpha val="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dirty="0"/>
          </a:p>
        </p:txBody>
      </p:sp>
      <p:sp>
        <p:nvSpPr>
          <p:cNvPr id="12" name="任意多边形: 形状 11"/>
          <p:cNvSpPr/>
          <p:nvPr userDrawn="1"/>
        </p:nvSpPr>
        <p:spPr>
          <a:xfrm rot="19231971">
            <a:off x="2697735" y="332708"/>
            <a:ext cx="732078" cy="282126"/>
          </a:xfrm>
          <a:custGeom>
            <a:avLst/>
            <a:gdLst>
              <a:gd name="connsiteX0" fmla="*/ 0 w 9270123"/>
              <a:gd name="connsiteY0" fmla="*/ 646386 h 1303283"/>
              <a:gd name="connsiteX1" fmla="*/ 0 w 9270123"/>
              <a:gd name="connsiteY1" fmla="*/ 646387 h 1303283"/>
              <a:gd name="connsiteX2" fmla="*/ 0 w 9270123"/>
              <a:gd name="connsiteY2" fmla="*/ 646387 h 1303283"/>
              <a:gd name="connsiteX3" fmla="*/ 646387 w 9270123"/>
              <a:gd name="connsiteY3" fmla="*/ 0 h 1303283"/>
              <a:gd name="connsiteX4" fmla="*/ 945930 w 9270123"/>
              <a:gd name="connsiteY4" fmla="*/ 0 h 1303283"/>
              <a:gd name="connsiteX5" fmla="*/ 4195942 w 9270123"/>
              <a:gd name="connsiteY5" fmla="*/ 0 h 1303283"/>
              <a:gd name="connsiteX6" fmla="*/ 9270123 w 9270123"/>
              <a:gd name="connsiteY6" fmla="*/ 0 h 1303283"/>
              <a:gd name="connsiteX7" fmla="*/ 9270123 w 9270123"/>
              <a:gd name="connsiteY7" fmla="*/ 1303283 h 1303283"/>
              <a:gd name="connsiteX8" fmla="*/ 945930 w 9270123"/>
              <a:gd name="connsiteY8" fmla="*/ 1303283 h 1303283"/>
              <a:gd name="connsiteX9" fmla="*/ 945930 w 9270123"/>
              <a:gd name="connsiteY9" fmla="*/ 1292773 h 1303283"/>
              <a:gd name="connsiteX10" fmla="*/ 646387 w 9270123"/>
              <a:gd name="connsiteY10" fmla="*/ 1292773 h 1303283"/>
              <a:gd name="connsiteX11" fmla="*/ 13132 w 9270123"/>
              <a:gd name="connsiteY11" fmla="*/ 776656 h 1303283"/>
              <a:gd name="connsiteX12" fmla="*/ 0 w 9270123"/>
              <a:gd name="connsiteY12" fmla="*/ 646387 h 1303283"/>
              <a:gd name="connsiteX13" fmla="*/ 13132 w 9270123"/>
              <a:gd name="connsiteY13" fmla="*/ 516117 h 1303283"/>
              <a:gd name="connsiteX14" fmla="*/ 646387 w 9270123"/>
              <a:gd name="connsiteY14" fmla="*/ 0 h 13032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9270123" h="1303283">
                <a:moveTo>
                  <a:pt x="0" y="646386"/>
                </a:moveTo>
                <a:lnTo>
                  <a:pt x="0" y="646387"/>
                </a:lnTo>
                <a:lnTo>
                  <a:pt x="0" y="646387"/>
                </a:lnTo>
                <a:close/>
                <a:moveTo>
                  <a:pt x="646387" y="0"/>
                </a:moveTo>
                <a:lnTo>
                  <a:pt x="945930" y="0"/>
                </a:lnTo>
                <a:lnTo>
                  <a:pt x="4195942" y="0"/>
                </a:lnTo>
                <a:lnTo>
                  <a:pt x="9270123" y="0"/>
                </a:lnTo>
                <a:lnTo>
                  <a:pt x="9270123" y="1303283"/>
                </a:lnTo>
                <a:lnTo>
                  <a:pt x="945930" y="1303283"/>
                </a:lnTo>
                <a:lnTo>
                  <a:pt x="945930" y="1292773"/>
                </a:lnTo>
                <a:lnTo>
                  <a:pt x="646387" y="1292773"/>
                </a:lnTo>
                <a:cubicBezTo>
                  <a:pt x="334021" y="1292773"/>
                  <a:pt x="73406" y="1071204"/>
                  <a:pt x="13132" y="776656"/>
                </a:cubicBezTo>
                <a:lnTo>
                  <a:pt x="0" y="646387"/>
                </a:lnTo>
                <a:lnTo>
                  <a:pt x="13132" y="516117"/>
                </a:lnTo>
                <a:cubicBezTo>
                  <a:pt x="73406" y="221570"/>
                  <a:pt x="334021" y="0"/>
                  <a:pt x="646387" y="0"/>
                </a:cubicBezTo>
                <a:close/>
              </a:path>
            </a:pathLst>
          </a:custGeom>
          <a:gradFill>
            <a:gsLst>
              <a:gs pos="42000">
                <a:srgbClr val="F5F5F5">
                  <a:alpha val="68000"/>
                </a:srgbClr>
              </a:gs>
              <a:gs pos="0">
                <a:srgbClr val="EBEBEB"/>
              </a:gs>
              <a:gs pos="100000">
                <a:schemeClr val="bg1">
                  <a:alpha val="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dirty="0"/>
          </a:p>
        </p:txBody>
      </p:sp>
      <p:sp>
        <p:nvSpPr>
          <p:cNvPr id="13" name="椭圆 12"/>
          <p:cNvSpPr/>
          <p:nvPr userDrawn="1"/>
        </p:nvSpPr>
        <p:spPr>
          <a:xfrm>
            <a:off x="-627371" y="473770"/>
            <a:ext cx="1313052" cy="3370971"/>
          </a:xfrm>
          <a:prstGeom prst="ellipse">
            <a:avLst/>
          </a:prstGeom>
          <a:solidFill>
            <a:srgbClr val="EBEBEB">
              <a:alpha val="4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2CE8EC9D-C2AE-4532-8B15-5A3A25B58778}"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7F341D6-9F8D-4A27-B980-283EDBADF436}"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467916" y="2469023"/>
            <a:ext cx="5915025" cy="4119622"/>
          </a:xfrm>
        </p:spPr>
        <p:txBody>
          <a:bodyPr anchor="b"/>
          <a:lstStyle>
            <a:lvl1pPr>
              <a:defRPr sz="45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467916" y="6627618"/>
            <a:ext cx="5915025" cy="2166412"/>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2CE8EC9D-C2AE-4532-8B15-5A3A25B58778}"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7F341D6-9F8D-4A27-B980-283EDBADF436}"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471488" y="2636375"/>
            <a:ext cx="2914650" cy="6283743"/>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内容占位符 3"/>
          <p:cNvSpPr>
            <a:spLocks noGrp="1"/>
          </p:cNvSpPr>
          <p:nvPr>
            <p:ph sz="half" idx="2"/>
          </p:nvPr>
        </p:nvSpPr>
        <p:spPr>
          <a:xfrm>
            <a:off x="3471863" y="2636375"/>
            <a:ext cx="2914650" cy="6283743"/>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日期占位符 4"/>
          <p:cNvSpPr>
            <a:spLocks noGrp="1"/>
          </p:cNvSpPr>
          <p:nvPr>
            <p:ph type="dt" sz="half" idx="10"/>
          </p:nvPr>
        </p:nvSpPr>
        <p:spPr/>
        <p:txBody>
          <a:bodyPr/>
          <a:lstStyle/>
          <a:p>
            <a:fld id="{2CE8EC9D-C2AE-4532-8B15-5A3A25B58778}"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B7F341D6-9F8D-4A27-B980-283EDBADF436}"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72381" y="527275"/>
            <a:ext cx="5915025" cy="1914238"/>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472381" y="2427758"/>
            <a:ext cx="2901255" cy="1189807"/>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472381" y="3617565"/>
            <a:ext cx="2901255" cy="5320893"/>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nvPr>
        </p:nvSpPr>
        <p:spPr>
          <a:xfrm>
            <a:off x="3471863" y="2427758"/>
            <a:ext cx="2915543" cy="1189807"/>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3471863" y="3617565"/>
            <a:ext cx="2915543" cy="5320893"/>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nvPr>
        </p:nvSpPr>
        <p:spPr/>
        <p:txBody>
          <a:bodyPr/>
          <a:lstStyle/>
          <a:p>
            <a:fld id="{2CE8EC9D-C2AE-4532-8B15-5A3A25B58778}"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B7F341D6-9F8D-4A27-B980-283EDBADF436}"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2CE8EC9D-C2AE-4532-8B15-5A3A25B58778}"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7F341D6-9F8D-4A27-B980-283EDBADF436}"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2CE8EC9D-C2AE-4532-8B15-5A3A25B58778}"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B7F341D6-9F8D-4A27-B980-283EDBADF436}"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72381" y="660240"/>
            <a:ext cx="2211883" cy="2310840"/>
          </a:xfrm>
        </p:spPr>
        <p:txBody>
          <a:bodyPr anchor="b"/>
          <a:lstStyle>
            <a:lvl1pPr>
              <a:defRPr sz="2400"/>
            </a:lvl1pPr>
          </a:lstStyle>
          <a:p>
            <a:r>
              <a:rPr lang="zh-CN" altLang="en-US"/>
              <a:t>单击此处编辑母版标题样式</a:t>
            </a:r>
            <a:endParaRPr lang="zh-CN" altLang="en-US"/>
          </a:p>
        </p:txBody>
      </p:sp>
      <p:sp>
        <p:nvSpPr>
          <p:cNvPr id="3" name="内容占位符 2"/>
          <p:cNvSpPr>
            <a:spLocks noGrp="1"/>
          </p:cNvSpPr>
          <p:nvPr>
            <p:ph idx="1"/>
          </p:nvPr>
        </p:nvSpPr>
        <p:spPr>
          <a:xfrm>
            <a:off x="2915543" y="1425935"/>
            <a:ext cx="3471863" cy="703797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文本占位符 3"/>
          <p:cNvSpPr>
            <a:spLocks noGrp="1"/>
          </p:cNvSpPr>
          <p:nvPr>
            <p:ph type="body" sz="half" idx="2"/>
          </p:nvPr>
        </p:nvSpPr>
        <p:spPr>
          <a:xfrm>
            <a:off x="472381" y="2971080"/>
            <a:ext cx="2211883" cy="5504293"/>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2CE8EC9D-C2AE-4532-8B15-5A3A25B58778}"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B7F341D6-9F8D-4A27-B980-283EDBADF436}"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472381" y="660240"/>
            <a:ext cx="2211883" cy="2310840"/>
          </a:xfrm>
        </p:spPr>
        <p:txBody>
          <a:bodyPr anchor="b"/>
          <a:lstStyle>
            <a:lvl1pPr>
              <a:defRPr sz="24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2915543" y="1425935"/>
            <a:ext cx="3471863" cy="703797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472381" y="2971080"/>
            <a:ext cx="2211883" cy="5504293"/>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2CE8EC9D-C2AE-4532-8B15-5A3A25B58778}"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B7F341D6-9F8D-4A27-B980-283EDBADF436}"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71488" y="527275"/>
            <a:ext cx="5915025" cy="1914238"/>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471488" y="2636375"/>
            <a:ext cx="5915025" cy="6283743"/>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2"/>
          </p:nvPr>
        </p:nvSpPr>
        <p:spPr>
          <a:xfrm>
            <a:off x="471488" y="9179170"/>
            <a:ext cx="1543050" cy="527275"/>
          </a:xfrm>
          <a:prstGeom prst="rect">
            <a:avLst/>
          </a:prstGeom>
        </p:spPr>
        <p:txBody>
          <a:bodyPr vert="horz" lIns="91440" tIns="45720" rIns="91440" bIns="45720" rtlCol="0" anchor="ctr"/>
          <a:lstStyle>
            <a:lvl1pPr algn="l">
              <a:defRPr sz="900">
                <a:solidFill>
                  <a:schemeClr val="tx1">
                    <a:tint val="75000"/>
                  </a:schemeClr>
                </a:solidFill>
              </a:defRPr>
            </a:lvl1pPr>
          </a:lstStyle>
          <a:p>
            <a:fld id="{2CE8EC9D-C2AE-4532-8B15-5A3A25B58778}" type="datetimeFigureOut">
              <a:rPr lang="zh-CN" altLang="en-US" smtClean="0"/>
            </a:fld>
            <a:endParaRPr lang="zh-CN" altLang="en-US"/>
          </a:p>
        </p:txBody>
      </p:sp>
      <p:sp>
        <p:nvSpPr>
          <p:cNvPr id="5" name="页脚占位符 4"/>
          <p:cNvSpPr>
            <a:spLocks noGrp="1"/>
          </p:cNvSpPr>
          <p:nvPr>
            <p:ph type="ftr" sz="quarter" idx="3"/>
          </p:nvPr>
        </p:nvSpPr>
        <p:spPr>
          <a:xfrm>
            <a:off x="2271713" y="9179170"/>
            <a:ext cx="2314575" cy="527275"/>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4843463" y="9179170"/>
            <a:ext cx="1543050" cy="527275"/>
          </a:xfrm>
          <a:prstGeom prst="rect">
            <a:avLst/>
          </a:prstGeom>
        </p:spPr>
        <p:txBody>
          <a:bodyPr vert="horz" lIns="91440" tIns="45720" rIns="91440" bIns="45720" rtlCol="0" anchor="ctr"/>
          <a:lstStyle>
            <a:lvl1pPr algn="r">
              <a:defRPr sz="900">
                <a:solidFill>
                  <a:schemeClr val="tx1">
                    <a:tint val="75000"/>
                  </a:schemeClr>
                </a:solidFill>
              </a:defRPr>
            </a:lvl1pPr>
          </a:lstStyle>
          <a:p>
            <a:fld id="{B7F341D6-9F8D-4A27-B980-283EDBADF436}"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tags" Target="../tags/tag1.xml"/><Relationship Id="rId1" Type="http://schemas.openxmlformats.org/officeDocument/2006/relationships/image" Target="../media/image1.jpeg"/></Relationships>
</file>

<file path=ppt/slides/_rels/slide2.xml.rels><?xml version="1.0" encoding="UTF-8" standalone="yes"?>
<Relationships xmlns="http://schemas.openxmlformats.org/package/2006/relationships"><Relationship Id="rId5" Type="http://schemas.openxmlformats.org/officeDocument/2006/relationships/slideLayout" Target="../slideLayouts/slideLayout12.xml"/><Relationship Id="rId4" Type="http://schemas.openxmlformats.org/officeDocument/2006/relationships/image" Target="../media/image3.jpeg"/><Relationship Id="rId3" Type="http://schemas.openxmlformats.org/officeDocument/2006/relationships/image" Target="../media/image2.jpeg"/><Relationship Id="rId2" Type="http://schemas.openxmlformats.org/officeDocument/2006/relationships/tags" Target="../tags/tag3.xml"/><Relationship Id="rId1" Type="http://schemas.openxmlformats.org/officeDocument/2006/relationships/tags" Target="../tags/tag2.xml"/></Relationships>
</file>

<file path=ppt/slides/_rels/slide3.xml.rels><?xml version="1.0" encoding="UTF-8" standalone="yes"?>
<Relationships xmlns="http://schemas.openxmlformats.org/package/2006/relationships"><Relationship Id="rId5" Type="http://schemas.openxmlformats.org/officeDocument/2006/relationships/slideLayout" Target="../slideLayouts/slideLayout12.xml"/><Relationship Id="rId4" Type="http://schemas.openxmlformats.org/officeDocument/2006/relationships/image" Target="../media/image5.jpeg"/><Relationship Id="rId3" Type="http://schemas.openxmlformats.org/officeDocument/2006/relationships/image" Target="../media/image4.jpeg"/><Relationship Id="rId2" Type="http://schemas.openxmlformats.org/officeDocument/2006/relationships/tags" Target="../tags/tag5.xml"/><Relationship Id="rId1" Type="http://schemas.openxmlformats.org/officeDocument/2006/relationships/tags" Target="../tags/tag4.xml"/></Relationships>
</file>

<file path=ppt/slides/_rels/slide4.xml.rels><?xml version="1.0" encoding="UTF-8" standalone="yes"?>
<Relationships xmlns="http://schemas.openxmlformats.org/package/2006/relationships"><Relationship Id="rId4" Type="http://schemas.openxmlformats.org/officeDocument/2006/relationships/slideLayout" Target="../slideLayouts/slideLayout12.xml"/><Relationship Id="rId3" Type="http://schemas.openxmlformats.org/officeDocument/2006/relationships/image" Target="../media/image6.png"/><Relationship Id="rId2" Type="http://schemas.openxmlformats.org/officeDocument/2006/relationships/tags" Target="../tags/tag7.xml"/><Relationship Id="rId1" Type="http://schemas.openxmlformats.org/officeDocument/2006/relationships/tags" Target="../tags/tag6.xml"/></Relationships>
</file>

<file path=ppt/slides/_rels/slide5.xml.rels><?xml version="1.0" encoding="UTF-8" standalone="yes"?>
<Relationships xmlns="http://schemas.openxmlformats.org/package/2006/relationships"><Relationship Id="rId5" Type="http://schemas.openxmlformats.org/officeDocument/2006/relationships/slideLayout" Target="../slideLayouts/slideLayout12.xml"/><Relationship Id="rId4" Type="http://schemas.openxmlformats.org/officeDocument/2006/relationships/tags" Target="../tags/tag10.xml"/><Relationship Id="rId3" Type="http://schemas.openxmlformats.org/officeDocument/2006/relationships/image" Target="../media/image7.png"/><Relationship Id="rId2" Type="http://schemas.openxmlformats.org/officeDocument/2006/relationships/tags" Target="../tags/tag9.xml"/><Relationship Id="rId1" Type="http://schemas.openxmlformats.org/officeDocument/2006/relationships/tags" Target="../tags/tag8.xml"/></Relationships>
</file>

<file path=ppt/slides/_rels/slide6.xml.rels><?xml version="1.0" encoding="UTF-8" standalone="yes"?>
<Relationships xmlns="http://schemas.openxmlformats.org/package/2006/relationships"><Relationship Id="rId5" Type="http://schemas.openxmlformats.org/officeDocument/2006/relationships/slideLayout" Target="../slideLayouts/slideLayout12.xml"/><Relationship Id="rId4" Type="http://schemas.openxmlformats.org/officeDocument/2006/relationships/image" Target="../media/image9.jpeg"/><Relationship Id="rId3" Type="http://schemas.openxmlformats.org/officeDocument/2006/relationships/image" Target="../media/image8.jpeg"/><Relationship Id="rId2" Type="http://schemas.openxmlformats.org/officeDocument/2006/relationships/tags" Target="../tags/tag12.xml"/><Relationship Id="rId1" Type="http://schemas.openxmlformats.org/officeDocument/2006/relationships/tags" Target="../tags/tag11.xml"/></Relationships>
</file>

<file path=ppt/slides/_rels/slide7.xml.rels><?xml version="1.0" encoding="UTF-8" standalone="yes"?>
<Relationships xmlns="http://schemas.openxmlformats.org/package/2006/relationships"><Relationship Id="rId5" Type="http://schemas.openxmlformats.org/officeDocument/2006/relationships/slideLayout" Target="../slideLayouts/slideLayout12.xml"/><Relationship Id="rId4" Type="http://schemas.openxmlformats.org/officeDocument/2006/relationships/image" Target="../media/image11.jpeg"/><Relationship Id="rId3" Type="http://schemas.openxmlformats.org/officeDocument/2006/relationships/image" Target="../media/image10.jpeg"/><Relationship Id="rId2" Type="http://schemas.openxmlformats.org/officeDocument/2006/relationships/tags" Target="../tags/tag14.xml"/><Relationship Id="rId1" Type="http://schemas.openxmlformats.org/officeDocument/2006/relationships/tags" Target="../tags/tag13.xml"/></Relationships>
</file>

<file path=ppt/slides/_rels/slide8.xml.rels><?xml version="1.0" encoding="UTF-8" standalone="yes"?>
<Relationships xmlns="http://schemas.openxmlformats.org/package/2006/relationships"><Relationship Id="rId6" Type="http://schemas.openxmlformats.org/officeDocument/2006/relationships/slideLayout" Target="../slideLayouts/slideLayout12.xml"/><Relationship Id="rId5" Type="http://schemas.microsoft.com/office/2007/relationships/diagramDrawing" Target="../diagrams/drawing1.xml"/><Relationship Id="rId4" Type="http://schemas.openxmlformats.org/officeDocument/2006/relationships/diagramColors" Target="../diagrams/colors1.xml"/><Relationship Id="rId3" Type="http://schemas.openxmlformats.org/officeDocument/2006/relationships/diagramQuickStyle" Target="../diagrams/quickStyle1.xml"/><Relationship Id="rId2" Type="http://schemas.openxmlformats.org/officeDocument/2006/relationships/diagramLayout" Target="../diagrams/layout1.xml"/><Relationship Id="rId1" Type="http://schemas.openxmlformats.org/officeDocument/2006/relationships/diagramData" Target="../diagrams/data1.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accent4">
            <a:lumMod val="40000"/>
            <a:lumOff val="60000"/>
          </a:schemeClr>
        </a:solidFill>
        <a:effectLst/>
      </p:bgPr>
    </p:bg>
    <p:spTree>
      <p:nvGrpSpPr>
        <p:cNvPr id="1" name=""/>
        <p:cNvGrpSpPr/>
        <p:nvPr/>
      </p:nvGrpSpPr>
      <p:grpSpPr/>
      <p:pic>
        <p:nvPicPr>
          <p:cNvPr id="101" name="图片 100"/>
          <p:cNvPicPr/>
          <p:nvPr/>
        </p:nvPicPr>
        <p:blipFill>
          <a:blip r:embed="rId1"/>
          <a:stretch>
            <a:fillRect/>
          </a:stretch>
        </p:blipFill>
        <p:spPr>
          <a:xfrm>
            <a:off x="431800" y="635"/>
            <a:ext cx="5991860" cy="2492375"/>
          </a:xfrm>
          <a:prstGeom prst="rect">
            <a:avLst/>
          </a:prstGeom>
          <a:noFill/>
          <a:ln w="9525">
            <a:noFill/>
          </a:ln>
        </p:spPr>
      </p:pic>
      <p:sp>
        <p:nvSpPr>
          <p:cNvPr id="43" name="文本框 6"/>
          <p:cNvSpPr txBox="1"/>
          <p:nvPr/>
        </p:nvSpPr>
        <p:spPr>
          <a:xfrm>
            <a:off x="440055" y="2753360"/>
            <a:ext cx="6023610" cy="1116965"/>
          </a:xfrm>
          <a:prstGeom prst="rect">
            <a:avLst/>
          </a:prstGeom>
          <a:noFill/>
        </p:spPr>
        <p:txBody>
          <a:bodyPr wrap="square" rtlCol="0">
            <a:spAutoFit/>
          </a:bodyPr>
          <a:p>
            <a:pPr algn="ctr" fontAlgn="auto">
              <a:lnSpc>
                <a:spcPts val="4000"/>
              </a:lnSpc>
            </a:pPr>
            <a:r>
              <a:rPr lang="zh-CN" altLang="zh-CN" sz="3200" b="1" dirty="0">
                <a:gradFill>
                  <a:gsLst>
                    <a:gs pos="0">
                      <a:srgbClr val="14CD68"/>
                    </a:gs>
                    <a:gs pos="100000">
                      <a:srgbClr val="0B6E38"/>
                    </a:gs>
                  </a:gsLst>
                  <a:lin scaled="0"/>
                </a:gradFill>
                <a:latin typeface="微软雅黑" panose="020B0503020204020204" charset="-122"/>
                <a:ea typeface="微软雅黑" panose="020B0503020204020204" charset="-122"/>
                <a:cs typeface="方正黑体_GBK" panose="03000509000000000000" charset="-122"/>
              </a:rPr>
              <a:t>钦州城乡融合发展试验区</a:t>
            </a:r>
            <a:endParaRPr lang="zh-CN" altLang="zh-CN" sz="3200" b="1" dirty="0">
              <a:gradFill>
                <a:gsLst>
                  <a:gs pos="0">
                    <a:srgbClr val="14CD68"/>
                  </a:gs>
                  <a:gs pos="100000">
                    <a:srgbClr val="0B6E38"/>
                  </a:gs>
                </a:gsLst>
                <a:lin scaled="0"/>
              </a:gradFill>
              <a:latin typeface="微软雅黑" panose="020B0503020204020204" charset="-122"/>
              <a:ea typeface="微软雅黑" panose="020B0503020204020204" charset="-122"/>
              <a:cs typeface="方正黑体_GBK" panose="03000509000000000000" charset="-122"/>
            </a:endParaRPr>
          </a:p>
          <a:p>
            <a:pPr algn="ctr" fontAlgn="auto">
              <a:lnSpc>
                <a:spcPts val="4000"/>
              </a:lnSpc>
            </a:pPr>
            <a:r>
              <a:rPr lang="zh-CN" altLang="zh-CN" sz="3200" b="1" dirty="0">
                <a:gradFill>
                  <a:gsLst>
                    <a:gs pos="0">
                      <a:srgbClr val="14CD68"/>
                    </a:gs>
                    <a:gs pos="100000">
                      <a:srgbClr val="0B6E38"/>
                    </a:gs>
                  </a:gsLst>
                  <a:lin scaled="0"/>
                </a:gradFill>
                <a:latin typeface="微软雅黑" panose="020B0503020204020204" charset="-122"/>
                <a:ea typeface="微软雅黑" panose="020B0503020204020204" charset="-122"/>
                <a:cs typeface="方正黑体_GBK" panose="03000509000000000000" charset="-122"/>
              </a:rPr>
              <a:t>政务服务</a:t>
            </a:r>
            <a:r>
              <a:rPr lang="zh-CN" altLang="en-US" sz="3200" b="1" dirty="0">
                <a:gradFill>
                  <a:gsLst>
                    <a:gs pos="0">
                      <a:srgbClr val="14CD68"/>
                    </a:gs>
                    <a:gs pos="100000">
                      <a:srgbClr val="0B6E38"/>
                    </a:gs>
                  </a:gsLst>
                  <a:lin scaled="0"/>
                </a:gradFill>
                <a:latin typeface="微软雅黑" panose="020B0503020204020204" charset="-122"/>
                <a:ea typeface="微软雅黑" panose="020B0503020204020204" charset="-122"/>
                <a:cs typeface="方正黑体_GBK" panose="03000509000000000000" charset="-122"/>
              </a:rPr>
              <a:t>跨区域通办实施方案</a:t>
            </a:r>
            <a:endParaRPr lang="zh-CN" altLang="en-US" sz="3200" b="1" dirty="0">
              <a:gradFill>
                <a:gsLst>
                  <a:gs pos="0">
                    <a:srgbClr val="14CD68"/>
                  </a:gs>
                  <a:gs pos="100000">
                    <a:srgbClr val="0B6E38"/>
                  </a:gs>
                </a:gsLst>
                <a:lin scaled="0"/>
              </a:gradFill>
              <a:latin typeface="微软雅黑" panose="020B0503020204020204" charset="-122"/>
              <a:ea typeface="微软雅黑" panose="020B0503020204020204" charset="-122"/>
              <a:cs typeface="方正黑体_GBK" panose="03000509000000000000" charset="-122"/>
            </a:endParaRPr>
          </a:p>
        </p:txBody>
      </p:sp>
      <p:sp>
        <p:nvSpPr>
          <p:cNvPr id="6" name="矩形 5"/>
          <p:cNvSpPr/>
          <p:nvPr/>
        </p:nvSpPr>
        <p:spPr>
          <a:xfrm>
            <a:off x="6426200" y="635"/>
            <a:ext cx="431800" cy="9902825"/>
          </a:xfrm>
          <a:prstGeom prst="rect">
            <a:avLst/>
          </a:prstGeom>
          <a:gradFill>
            <a:gsLst>
              <a:gs pos="6000">
                <a:schemeClr val="accent6">
                  <a:lumMod val="60000"/>
                  <a:lumOff val="40000"/>
                </a:schemeClr>
              </a:gs>
              <a:gs pos="49000">
                <a:schemeClr val="accent6">
                  <a:lumMod val="40000"/>
                  <a:lumOff val="60000"/>
                </a:schemeClr>
              </a:gs>
              <a:gs pos="100000">
                <a:schemeClr val="accent6">
                  <a:lumMod val="20000"/>
                  <a:lumOff val="8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矩形 4"/>
          <p:cNvSpPr/>
          <p:nvPr/>
        </p:nvSpPr>
        <p:spPr>
          <a:xfrm>
            <a:off x="0" y="0"/>
            <a:ext cx="431800" cy="9902825"/>
          </a:xfrm>
          <a:prstGeom prst="rect">
            <a:avLst/>
          </a:prstGeom>
          <a:gradFill>
            <a:gsLst>
              <a:gs pos="6000">
                <a:schemeClr val="accent6">
                  <a:lumMod val="60000"/>
                  <a:lumOff val="40000"/>
                </a:schemeClr>
              </a:gs>
              <a:gs pos="49000">
                <a:schemeClr val="accent6">
                  <a:lumMod val="40000"/>
                  <a:lumOff val="60000"/>
                </a:schemeClr>
              </a:gs>
              <a:gs pos="100000">
                <a:schemeClr val="accent6">
                  <a:lumMod val="20000"/>
                  <a:lumOff val="8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文本框 35"/>
          <p:cNvSpPr txBox="1"/>
          <p:nvPr/>
        </p:nvSpPr>
        <p:spPr>
          <a:xfrm>
            <a:off x="431800" y="161290"/>
            <a:ext cx="2043430" cy="583565"/>
          </a:xfrm>
          <a:prstGeom prst="rect">
            <a:avLst/>
          </a:prstGeom>
          <a:noFill/>
        </p:spPr>
        <p:txBody>
          <a:bodyPr wrap="square" rtlCol="0">
            <a:spAutoFit/>
            <a:scene3d>
              <a:camera prst="orthographicFront"/>
              <a:lightRig rig="threePt" dir="t"/>
            </a:scene3d>
          </a:bodyPr>
          <a:p>
            <a:pPr algn="ctr"/>
            <a:r>
              <a:rPr lang="zh-CN" altLang="en-US" sz="3200" b="1" dirty="0" smtClean="0">
                <a:gradFill>
                  <a:gsLst>
                    <a:gs pos="0">
                      <a:srgbClr val="E30000"/>
                    </a:gs>
                    <a:gs pos="100000">
                      <a:srgbClr val="760303"/>
                    </a:gs>
                  </a:gsLst>
                  <a:lin scaled="0"/>
                </a:gradFill>
                <a:effectLst>
                  <a:outerShdw blurRad="38100" dist="25400" dir="5400000" algn="ctr" rotWithShape="0">
                    <a:srgbClr val="6E747A">
                      <a:alpha val="43000"/>
                    </a:srgbClr>
                  </a:outerShdw>
                </a:effectLst>
                <a:latin typeface="方正小标宋简体" panose="03000509000000000000" charset="-122"/>
                <a:ea typeface="方正小标宋简体" panose="03000509000000000000" charset="-122"/>
              </a:rPr>
              <a:t>一图读懂</a:t>
            </a:r>
            <a:endParaRPr lang="zh-CN" altLang="en-US" sz="3200" b="1" dirty="0" smtClean="0">
              <a:gradFill>
                <a:gsLst>
                  <a:gs pos="0">
                    <a:srgbClr val="E30000"/>
                  </a:gs>
                  <a:gs pos="100000">
                    <a:srgbClr val="760303"/>
                  </a:gs>
                </a:gsLst>
                <a:lin scaled="0"/>
              </a:gradFill>
              <a:effectLst>
                <a:outerShdw blurRad="38100" dist="25400" dir="5400000" algn="ctr" rotWithShape="0">
                  <a:srgbClr val="6E747A">
                    <a:alpha val="43000"/>
                  </a:srgbClr>
                </a:outerShdw>
              </a:effectLst>
              <a:latin typeface="方正小标宋简体" panose="03000509000000000000" charset="-122"/>
              <a:ea typeface="方正小标宋简体" panose="03000509000000000000" charset="-122"/>
            </a:endParaRPr>
          </a:p>
        </p:txBody>
      </p:sp>
      <p:sp>
        <p:nvSpPr>
          <p:cNvPr id="10" name="矩形 9"/>
          <p:cNvSpPr/>
          <p:nvPr/>
        </p:nvSpPr>
        <p:spPr>
          <a:xfrm>
            <a:off x="1064895" y="4130675"/>
            <a:ext cx="4728210" cy="819150"/>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3600" b="1"/>
              <a:t>一、工作目标</a:t>
            </a:r>
            <a:endParaRPr lang="zh-CN" altLang="en-US" sz="3600" b="1"/>
          </a:p>
        </p:txBody>
      </p:sp>
      <p:sp>
        <p:nvSpPr>
          <p:cNvPr id="11" name="AutoShape 8"/>
          <p:cNvSpPr>
            <a:spLocks noChangeArrowheads="1"/>
          </p:cNvSpPr>
          <p:nvPr>
            <p:custDataLst>
              <p:tags r:id="rId2"/>
            </p:custDataLst>
          </p:nvPr>
        </p:nvSpPr>
        <p:spPr bwMode="auto">
          <a:xfrm>
            <a:off x="445770" y="5393690"/>
            <a:ext cx="5977890" cy="3439795"/>
          </a:xfrm>
          <a:prstGeom prst="roundRect">
            <a:avLst>
              <a:gd name="adj" fmla="val 11718"/>
            </a:avLst>
          </a:prstGeom>
          <a:solidFill>
            <a:schemeClr val="accent4">
              <a:lumMod val="20000"/>
              <a:lumOff val="80000"/>
            </a:schemeClr>
          </a:solidFill>
          <a:ln>
            <a:noFill/>
          </a:ln>
        </p:spPr>
        <p:txBody>
          <a:bodyPr wrap="square" lIns="67500" tIns="35100" rIns="67500" bIns="35100" anchor="ctr" anchorCtr="1">
            <a:normAutofit fontScale="25000"/>
          </a:bodyPr>
          <a:lstStyle>
            <a:lvl1pPr eaLnBrk="0" hangingPunct="0">
              <a:defRPr>
                <a:solidFill>
                  <a:sysClr val="windowText" lastClr="000000"/>
                </a:solidFill>
                <a:latin typeface="Arial" panose="020B0604020202020204" pitchFamily="34" charset="0"/>
                <a:ea typeface="宋体" panose="02010600030101010101" pitchFamily="2" charset="-122"/>
              </a:defRPr>
            </a:lvl1pPr>
            <a:lvl2pPr marL="742950" indent="-285750" eaLnBrk="0" hangingPunct="0">
              <a:defRPr>
                <a:solidFill>
                  <a:sysClr val="windowText" lastClr="000000"/>
                </a:solidFill>
                <a:latin typeface="Arial" panose="020B0604020202020204" pitchFamily="34" charset="0"/>
                <a:ea typeface="宋体" panose="02010600030101010101" pitchFamily="2" charset="-122"/>
              </a:defRPr>
            </a:lvl2pPr>
            <a:lvl3pPr marL="1143000" indent="-228600" eaLnBrk="0" hangingPunct="0">
              <a:defRPr>
                <a:solidFill>
                  <a:sysClr val="windowText" lastClr="000000"/>
                </a:solidFill>
                <a:latin typeface="Arial" panose="020B0604020202020204" pitchFamily="34" charset="0"/>
                <a:ea typeface="宋体" panose="02010600030101010101" pitchFamily="2" charset="-122"/>
              </a:defRPr>
            </a:lvl3pPr>
            <a:lvl4pPr marL="1600200" indent="-228600" eaLnBrk="0" hangingPunct="0">
              <a:defRPr>
                <a:solidFill>
                  <a:sysClr val="windowText" lastClr="000000"/>
                </a:solidFill>
                <a:latin typeface="Arial" panose="020B0604020202020204" pitchFamily="34" charset="0"/>
                <a:ea typeface="宋体" panose="02010600030101010101" pitchFamily="2" charset="-122"/>
              </a:defRPr>
            </a:lvl4pPr>
            <a:lvl5pPr marL="2057400" indent="-228600" eaLnBrk="0" hangingPunct="0">
              <a:defRPr>
                <a:solidFill>
                  <a:sysClr val="windowText" lastClr="000000"/>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ysClr val="windowText" lastClr="000000"/>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ysClr val="windowText" lastClr="000000"/>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ysClr val="windowText" lastClr="000000"/>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ysClr val="windowText" lastClr="000000"/>
                </a:solidFill>
                <a:latin typeface="Arial" panose="020B0604020202020204" pitchFamily="34" charset="0"/>
                <a:ea typeface="宋体" panose="02010600030101010101" pitchFamily="2" charset="-122"/>
              </a:defRPr>
            </a:lvl9pPr>
          </a:lstStyle>
          <a:p>
            <a:pPr algn="l" eaLnBrk="1" fontAlgn="auto" hangingPunct="1">
              <a:lnSpc>
                <a:spcPts val="3800"/>
              </a:lnSpc>
            </a:pPr>
            <a:r>
              <a:rPr lang="zh-CN" altLang="en-US" sz="8000">
                <a:solidFill>
                  <a:schemeClr val="dk1"/>
                </a:solidFill>
                <a:latin typeface="微软雅黑" panose="020B0503020204020204" charset="-122"/>
                <a:ea typeface="微软雅黑" panose="020B0503020204020204" charset="-122"/>
                <a:cs typeface="微软雅黑" panose="020B0503020204020204" charset="-122"/>
                <a:sym typeface="+mn-ea"/>
              </a:rPr>
              <a:t>围绕实施“建大港、壮产业、造滨城、美乡村”四轮驱动战略，2022年底前，实现市本级、灵山县和浦北县简单高频事项在试验区跨区域通办；试验区辖区镇级简单高频事项在试验区辖区镇之间跨区域通办。在试验区推行全区通办、跨省通办、“异地办+”服务模式。</a:t>
            </a:r>
            <a:endParaRPr lang="zh-CN" altLang="en-US" sz="8000">
              <a:solidFill>
                <a:schemeClr val="dk1"/>
              </a:solidFill>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2000" fill="hold">
                                          <p:stCondLst>
                                            <p:cond delay="0"/>
                                          </p:stCondLst>
                                        </p:cTn>
                                        <p:tgtEl>
                                          <p:spTgt spid="43"/>
                                        </p:tgtEl>
                                        <p:attrNameLst>
                                          <p:attrName>style.visibility</p:attrName>
                                        </p:attrNameLst>
                                      </p:cBhvr>
                                      <p:to>
                                        <p:strVal val="visible"/>
                                      </p:to>
                                    </p:set>
                                    <p:animEffect transition="in" filter="randombar(horizontal)">
                                      <p:cBhvr>
                                        <p:cTn id="7" dur="2000"/>
                                        <p:tgtEl>
                                          <p:spTgt spid="43"/>
                                        </p:tgtEl>
                                      </p:cBhvr>
                                    </p:animEffect>
                                  </p:childTnLst>
                                </p:cTn>
                              </p:par>
                            </p:childTnLst>
                          </p:cTn>
                        </p:par>
                        <p:par>
                          <p:cTn id="8" fill="hold">
                            <p:stCondLst>
                              <p:cond delay="2000"/>
                            </p:stCondLst>
                            <p:childTnLst>
                              <p:par>
                                <p:cTn id="9" presetID="1" presetClass="entr" presetSubtype="0"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p:bldP spid="7"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accent4">
            <a:lumMod val="40000"/>
            <a:lumOff val="60000"/>
          </a:schemeClr>
        </a:solidFill>
        <a:effectLst/>
      </p:bgPr>
    </p:bg>
    <p:spTree>
      <p:nvGrpSpPr>
        <p:cNvPr id="1" name=""/>
        <p:cNvGrpSpPr/>
        <p:nvPr/>
      </p:nvGrpSpPr>
      <p:grpSpPr/>
      <p:sp>
        <p:nvSpPr>
          <p:cNvPr id="6" name="矩形 5"/>
          <p:cNvSpPr/>
          <p:nvPr/>
        </p:nvSpPr>
        <p:spPr>
          <a:xfrm>
            <a:off x="6426200" y="635"/>
            <a:ext cx="431800" cy="9902825"/>
          </a:xfrm>
          <a:prstGeom prst="rect">
            <a:avLst/>
          </a:prstGeom>
          <a:gradFill>
            <a:gsLst>
              <a:gs pos="6000">
                <a:schemeClr val="accent6">
                  <a:lumMod val="60000"/>
                  <a:lumOff val="40000"/>
                </a:schemeClr>
              </a:gs>
              <a:gs pos="49000">
                <a:schemeClr val="accent6">
                  <a:lumMod val="40000"/>
                  <a:lumOff val="60000"/>
                </a:schemeClr>
              </a:gs>
              <a:gs pos="100000">
                <a:schemeClr val="accent6">
                  <a:lumMod val="20000"/>
                  <a:lumOff val="8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矩形 4"/>
          <p:cNvSpPr/>
          <p:nvPr/>
        </p:nvSpPr>
        <p:spPr>
          <a:xfrm>
            <a:off x="0" y="0"/>
            <a:ext cx="431800" cy="9902825"/>
          </a:xfrm>
          <a:prstGeom prst="rect">
            <a:avLst/>
          </a:prstGeom>
          <a:gradFill>
            <a:gsLst>
              <a:gs pos="6000">
                <a:schemeClr val="accent6">
                  <a:lumMod val="60000"/>
                  <a:lumOff val="40000"/>
                </a:schemeClr>
              </a:gs>
              <a:gs pos="49000">
                <a:schemeClr val="accent6">
                  <a:lumMod val="40000"/>
                  <a:lumOff val="60000"/>
                </a:schemeClr>
              </a:gs>
              <a:gs pos="100000">
                <a:schemeClr val="accent6">
                  <a:lumMod val="20000"/>
                  <a:lumOff val="8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0" name="矩形 9"/>
          <p:cNvSpPr/>
          <p:nvPr/>
        </p:nvSpPr>
        <p:spPr>
          <a:xfrm>
            <a:off x="1064895" y="635"/>
            <a:ext cx="4728210" cy="819150"/>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3600" b="1"/>
              <a:t>二、通办方式</a:t>
            </a:r>
            <a:endParaRPr lang="zh-CN" altLang="en-US" sz="3600" b="1"/>
          </a:p>
        </p:txBody>
      </p:sp>
      <p:sp>
        <p:nvSpPr>
          <p:cNvPr id="13" name="AutoShape 8"/>
          <p:cNvSpPr>
            <a:spLocks noChangeArrowheads="1"/>
          </p:cNvSpPr>
          <p:nvPr>
            <p:custDataLst>
              <p:tags r:id="rId1"/>
            </p:custDataLst>
          </p:nvPr>
        </p:nvSpPr>
        <p:spPr bwMode="auto">
          <a:xfrm>
            <a:off x="443865" y="815975"/>
            <a:ext cx="5992495" cy="1386205"/>
          </a:xfrm>
          <a:prstGeom prst="roundRect">
            <a:avLst>
              <a:gd name="adj" fmla="val 11718"/>
            </a:avLst>
          </a:prstGeom>
          <a:solidFill>
            <a:schemeClr val="accent4">
              <a:lumMod val="20000"/>
              <a:lumOff val="80000"/>
            </a:schemeClr>
          </a:solidFill>
          <a:ln>
            <a:noFill/>
          </a:ln>
        </p:spPr>
        <p:txBody>
          <a:bodyPr wrap="square" lIns="67500" tIns="35100" rIns="67500" bIns="35100" anchor="ctr" anchorCtr="1">
            <a:noAutofit/>
          </a:bodyPr>
          <a:lstStyle>
            <a:lvl1pPr eaLnBrk="0" hangingPunct="0">
              <a:defRPr>
                <a:solidFill>
                  <a:sysClr val="windowText" lastClr="000000"/>
                </a:solidFill>
                <a:latin typeface="Arial" panose="020B0604020202020204" pitchFamily="34" charset="0"/>
                <a:ea typeface="宋体" panose="02010600030101010101" pitchFamily="2" charset="-122"/>
              </a:defRPr>
            </a:lvl1pPr>
            <a:lvl2pPr marL="742950" indent="-285750" eaLnBrk="0" hangingPunct="0">
              <a:defRPr>
                <a:solidFill>
                  <a:sysClr val="windowText" lastClr="000000"/>
                </a:solidFill>
                <a:latin typeface="Arial" panose="020B0604020202020204" pitchFamily="34" charset="0"/>
                <a:ea typeface="宋体" panose="02010600030101010101" pitchFamily="2" charset="-122"/>
              </a:defRPr>
            </a:lvl2pPr>
            <a:lvl3pPr marL="1143000" indent="-228600" eaLnBrk="0" hangingPunct="0">
              <a:defRPr>
                <a:solidFill>
                  <a:sysClr val="windowText" lastClr="000000"/>
                </a:solidFill>
                <a:latin typeface="Arial" panose="020B0604020202020204" pitchFamily="34" charset="0"/>
                <a:ea typeface="宋体" panose="02010600030101010101" pitchFamily="2" charset="-122"/>
              </a:defRPr>
            </a:lvl3pPr>
            <a:lvl4pPr marL="1600200" indent="-228600" eaLnBrk="0" hangingPunct="0">
              <a:defRPr>
                <a:solidFill>
                  <a:sysClr val="windowText" lastClr="000000"/>
                </a:solidFill>
                <a:latin typeface="Arial" panose="020B0604020202020204" pitchFamily="34" charset="0"/>
                <a:ea typeface="宋体" panose="02010600030101010101" pitchFamily="2" charset="-122"/>
              </a:defRPr>
            </a:lvl4pPr>
            <a:lvl5pPr marL="2057400" indent="-228600" eaLnBrk="0" hangingPunct="0">
              <a:defRPr>
                <a:solidFill>
                  <a:sysClr val="windowText" lastClr="000000"/>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ysClr val="windowText" lastClr="000000"/>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ysClr val="windowText" lastClr="000000"/>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ysClr val="windowText" lastClr="000000"/>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ysClr val="windowText" lastClr="000000"/>
                </a:solidFill>
                <a:latin typeface="Arial" panose="020B0604020202020204" pitchFamily="34" charset="0"/>
                <a:ea typeface="宋体" panose="02010600030101010101" pitchFamily="2" charset="-122"/>
              </a:defRPr>
            </a:lvl9pPr>
          </a:lstStyle>
          <a:p>
            <a:pPr algn="l" eaLnBrk="1" fontAlgn="auto" hangingPunct="1">
              <a:lnSpc>
                <a:spcPts val="3800"/>
              </a:lnSpc>
            </a:pPr>
            <a:r>
              <a:rPr lang="zh-CN" altLang="en-US" sz="2000" b="1">
                <a:solidFill>
                  <a:srgbClr val="00B0F0"/>
                </a:solidFill>
                <a:latin typeface="微软雅黑" panose="020B0503020204020204" charset="-122"/>
                <a:ea typeface="微软雅黑" panose="020B0503020204020204" charset="-122"/>
                <a:cs typeface="微软雅黑" panose="020B0503020204020204" charset="-122"/>
                <a:sym typeface="+mn-ea"/>
              </a:rPr>
              <a:t>深化全程网办。</a:t>
            </a:r>
            <a:r>
              <a:rPr lang="zh-CN" altLang="en-US" sz="2000">
                <a:solidFill>
                  <a:schemeClr val="tx1"/>
                </a:solidFill>
                <a:latin typeface="微软雅黑" panose="020B0503020204020204" charset="-122"/>
                <a:ea typeface="微软雅黑" panose="020B0503020204020204" charset="-122"/>
                <a:cs typeface="微软雅黑" panose="020B0503020204020204" charset="-122"/>
                <a:sym typeface="+mn-ea"/>
              </a:rPr>
              <a:t>已实现全程网办的事项，通过现场指导申请人或者为申请人帮办、代办完成网上办理，实现线下通办。</a:t>
            </a:r>
            <a:endParaRPr lang="zh-CN" altLang="en-US" sz="2000">
              <a:solidFill>
                <a:schemeClr val="tx1"/>
              </a:solidFill>
              <a:latin typeface="微软雅黑" panose="020B0503020204020204" charset="-122"/>
              <a:ea typeface="微软雅黑" panose="020B0503020204020204" charset="-122"/>
              <a:cs typeface="微软雅黑" panose="020B0503020204020204" charset="-122"/>
              <a:sym typeface="+mn-ea"/>
            </a:endParaRPr>
          </a:p>
        </p:txBody>
      </p:sp>
      <p:sp>
        <p:nvSpPr>
          <p:cNvPr id="15" name="AutoShape 8"/>
          <p:cNvSpPr>
            <a:spLocks noChangeArrowheads="1"/>
          </p:cNvSpPr>
          <p:nvPr>
            <p:custDataLst>
              <p:tags r:id="rId2"/>
            </p:custDataLst>
          </p:nvPr>
        </p:nvSpPr>
        <p:spPr bwMode="auto">
          <a:xfrm>
            <a:off x="443865" y="4977130"/>
            <a:ext cx="5994400" cy="2418080"/>
          </a:xfrm>
          <a:prstGeom prst="roundRect">
            <a:avLst>
              <a:gd name="adj" fmla="val 11718"/>
            </a:avLst>
          </a:prstGeom>
          <a:solidFill>
            <a:schemeClr val="accent4">
              <a:lumMod val="20000"/>
              <a:lumOff val="80000"/>
            </a:schemeClr>
          </a:solidFill>
          <a:ln>
            <a:noFill/>
          </a:ln>
        </p:spPr>
        <p:txBody>
          <a:bodyPr wrap="square" lIns="67500" tIns="35100" rIns="67500" bIns="35100" anchor="ctr" anchorCtr="1">
            <a:noAutofit/>
          </a:bodyPr>
          <a:lstStyle>
            <a:lvl1pPr eaLnBrk="0" hangingPunct="0">
              <a:defRPr>
                <a:solidFill>
                  <a:sysClr val="windowText" lastClr="000000"/>
                </a:solidFill>
                <a:latin typeface="Arial" panose="020B0604020202020204" pitchFamily="34" charset="0"/>
                <a:ea typeface="宋体" panose="02010600030101010101" pitchFamily="2" charset="-122"/>
              </a:defRPr>
            </a:lvl1pPr>
            <a:lvl2pPr marL="742950" indent="-285750" eaLnBrk="0" hangingPunct="0">
              <a:defRPr>
                <a:solidFill>
                  <a:sysClr val="windowText" lastClr="000000"/>
                </a:solidFill>
                <a:latin typeface="Arial" panose="020B0604020202020204" pitchFamily="34" charset="0"/>
                <a:ea typeface="宋体" panose="02010600030101010101" pitchFamily="2" charset="-122"/>
              </a:defRPr>
            </a:lvl2pPr>
            <a:lvl3pPr marL="1143000" indent="-228600" eaLnBrk="0" hangingPunct="0">
              <a:defRPr>
                <a:solidFill>
                  <a:sysClr val="windowText" lastClr="000000"/>
                </a:solidFill>
                <a:latin typeface="Arial" panose="020B0604020202020204" pitchFamily="34" charset="0"/>
                <a:ea typeface="宋体" panose="02010600030101010101" pitchFamily="2" charset="-122"/>
              </a:defRPr>
            </a:lvl3pPr>
            <a:lvl4pPr marL="1600200" indent="-228600" eaLnBrk="0" hangingPunct="0">
              <a:defRPr>
                <a:solidFill>
                  <a:sysClr val="windowText" lastClr="000000"/>
                </a:solidFill>
                <a:latin typeface="Arial" panose="020B0604020202020204" pitchFamily="34" charset="0"/>
                <a:ea typeface="宋体" panose="02010600030101010101" pitchFamily="2" charset="-122"/>
              </a:defRPr>
            </a:lvl4pPr>
            <a:lvl5pPr marL="2057400" indent="-228600" eaLnBrk="0" hangingPunct="0">
              <a:defRPr>
                <a:solidFill>
                  <a:sysClr val="windowText" lastClr="000000"/>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ysClr val="windowText" lastClr="000000"/>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ysClr val="windowText" lastClr="000000"/>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ysClr val="windowText" lastClr="000000"/>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ysClr val="windowText" lastClr="000000"/>
                </a:solidFill>
                <a:latin typeface="Arial" panose="020B0604020202020204" pitchFamily="34" charset="0"/>
                <a:ea typeface="宋体" panose="02010600030101010101" pitchFamily="2" charset="-122"/>
              </a:defRPr>
            </a:lvl9pPr>
          </a:lstStyle>
          <a:p>
            <a:pPr algn="l" eaLnBrk="1" fontAlgn="auto" hangingPunct="1">
              <a:lnSpc>
                <a:spcPts val="3800"/>
              </a:lnSpc>
            </a:pPr>
            <a:r>
              <a:rPr lang="zh-CN" altLang="en-US" sz="2000" b="1">
                <a:solidFill>
                  <a:srgbClr val="00B0F0"/>
                </a:solidFill>
                <a:latin typeface="微软雅黑" panose="020B0503020204020204" charset="-122"/>
                <a:ea typeface="微软雅黑" panose="020B0503020204020204" charset="-122"/>
                <a:cs typeface="微软雅黑" panose="020B0503020204020204" charset="-122"/>
                <a:sym typeface="+mn-ea"/>
              </a:rPr>
              <a:t>拓展异地代收代办。</a:t>
            </a:r>
            <a:r>
              <a:rPr lang="zh-CN" altLang="en-US" sz="2000">
                <a:solidFill>
                  <a:schemeClr val="tx1"/>
                </a:solidFill>
                <a:latin typeface="微软雅黑" panose="020B0503020204020204" charset="-122"/>
                <a:ea typeface="微软雅黑" panose="020B0503020204020204" charset="-122"/>
                <a:cs typeface="微软雅黑" panose="020B0503020204020204" charset="-122"/>
                <a:sym typeface="+mn-ea"/>
              </a:rPr>
              <a:t>对法律法规明确要求必须到现场办理的政务服务事项，建立“异地收件、属地办理”“异地受理、属地办理”模式，申请人可在就近镇级便民服务中心提交申请材料，由镇级便民服务中心将申请材料流转至业务属地部门办理。</a:t>
            </a:r>
            <a:endParaRPr lang="zh-CN" altLang="en-US" sz="2000">
              <a:solidFill>
                <a:schemeClr val="tx1"/>
              </a:solidFill>
              <a:latin typeface="微软雅黑" panose="020B0503020204020204" charset="-122"/>
              <a:ea typeface="微软雅黑" panose="020B0503020204020204" charset="-122"/>
              <a:cs typeface="微软雅黑" panose="020B0503020204020204" charset="-122"/>
              <a:sym typeface="+mn-ea"/>
            </a:endParaRPr>
          </a:p>
        </p:txBody>
      </p:sp>
      <p:pic>
        <p:nvPicPr>
          <p:cNvPr id="16" name="图片 15" descr="4519f47f37634778ad206f563a70ee0c"/>
          <p:cNvPicPr>
            <a:picLocks noChangeAspect="1"/>
          </p:cNvPicPr>
          <p:nvPr/>
        </p:nvPicPr>
        <p:blipFill>
          <a:blip r:embed="rId3"/>
          <a:stretch>
            <a:fillRect/>
          </a:stretch>
        </p:blipFill>
        <p:spPr>
          <a:xfrm>
            <a:off x="431800" y="2202180"/>
            <a:ext cx="5993765" cy="2774950"/>
          </a:xfrm>
          <a:prstGeom prst="rect">
            <a:avLst/>
          </a:prstGeom>
        </p:spPr>
      </p:pic>
      <p:pic>
        <p:nvPicPr>
          <p:cNvPr id="17" name="图片 16" descr="W020210224328326646348"/>
          <p:cNvPicPr>
            <a:picLocks noChangeAspect="1"/>
          </p:cNvPicPr>
          <p:nvPr/>
        </p:nvPicPr>
        <p:blipFill>
          <a:blip r:embed="rId4"/>
          <a:srcRect t="2608"/>
          <a:stretch>
            <a:fillRect/>
          </a:stretch>
        </p:blipFill>
        <p:spPr>
          <a:xfrm>
            <a:off x="431800" y="7395210"/>
            <a:ext cx="6066790" cy="2502535"/>
          </a:xfrm>
          <a:prstGeom prst="rect">
            <a:avLst/>
          </a:prstGeom>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accent4">
            <a:lumMod val="40000"/>
            <a:lumOff val="60000"/>
          </a:schemeClr>
        </a:solidFill>
        <a:effectLst/>
      </p:bgPr>
    </p:bg>
    <p:spTree>
      <p:nvGrpSpPr>
        <p:cNvPr id="1" name=""/>
        <p:cNvGrpSpPr/>
        <p:nvPr/>
      </p:nvGrpSpPr>
      <p:grpSpPr/>
      <p:sp>
        <p:nvSpPr>
          <p:cNvPr id="6" name="矩形 5"/>
          <p:cNvSpPr/>
          <p:nvPr/>
        </p:nvSpPr>
        <p:spPr>
          <a:xfrm>
            <a:off x="6426200" y="635"/>
            <a:ext cx="431800" cy="9902825"/>
          </a:xfrm>
          <a:prstGeom prst="rect">
            <a:avLst/>
          </a:prstGeom>
          <a:gradFill>
            <a:gsLst>
              <a:gs pos="6000">
                <a:schemeClr val="accent6">
                  <a:lumMod val="60000"/>
                  <a:lumOff val="40000"/>
                </a:schemeClr>
              </a:gs>
              <a:gs pos="49000">
                <a:schemeClr val="accent6">
                  <a:lumMod val="40000"/>
                  <a:lumOff val="60000"/>
                </a:schemeClr>
              </a:gs>
              <a:gs pos="100000">
                <a:schemeClr val="accent6">
                  <a:lumMod val="20000"/>
                  <a:lumOff val="8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矩形 4"/>
          <p:cNvSpPr/>
          <p:nvPr/>
        </p:nvSpPr>
        <p:spPr>
          <a:xfrm>
            <a:off x="0" y="0"/>
            <a:ext cx="431800" cy="9902825"/>
          </a:xfrm>
          <a:prstGeom prst="rect">
            <a:avLst/>
          </a:prstGeom>
          <a:gradFill>
            <a:gsLst>
              <a:gs pos="6000">
                <a:schemeClr val="accent6">
                  <a:lumMod val="60000"/>
                  <a:lumOff val="40000"/>
                </a:schemeClr>
              </a:gs>
              <a:gs pos="49000">
                <a:schemeClr val="accent6">
                  <a:lumMod val="40000"/>
                  <a:lumOff val="60000"/>
                </a:schemeClr>
              </a:gs>
              <a:gs pos="100000">
                <a:schemeClr val="accent6">
                  <a:lumMod val="20000"/>
                  <a:lumOff val="8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1" name="AutoShape 8"/>
          <p:cNvSpPr>
            <a:spLocks noChangeArrowheads="1"/>
          </p:cNvSpPr>
          <p:nvPr>
            <p:custDataLst>
              <p:tags r:id="rId1"/>
            </p:custDataLst>
          </p:nvPr>
        </p:nvSpPr>
        <p:spPr bwMode="auto">
          <a:xfrm>
            <a:off x="430530" y="5116830"/>
            <a:ext cx="5995035" cy="1917065"/>
          </a:xfrm>
          <a:prstGeom prst="roundRect">
            <a:avLst>
              <a:gd name="adj" fmla="val 11718"/>
            </a:avLst>
          </a:prstGeom>
          <a:solidFill>
            <a:schemeClr val="accent4">
              <a:lumMod val="20000"/>
              <a:lumOff val="80000"/>
            </a:schemeClr>
          </a:solidFill>
          <a:ln>
            <a:noFill/>
          </a:ln>
        </p:spPr>
        <p:txBody>
          <a:bodyPr wrap="square" lIns="67500" tIns="35100" rIns="67500" bIns="35100" anchor="ctr" anchorCtr="1">
            <a:noAutofit/>
          </a:bodyPr>
          <a:lstStyle>
            <a:lvl1pPr eaLnBrk="0" hangingPunct="0">
              <a:defRPr>
                <a:solidFill>
                  <a:sysClr val="windowText" lastClr="000000"/>
                </a:solidFill>
                <a:latin typeface="Arial" panose="020B0604020202020204" pitchFamily="34" charset="0"/>
                <a:ea typeface="宋体" panose="02010600030101010101" pitchFamily="2" charset="-122"/>
              </a:defRPr>
            </a:lvl1pPr>
            <a:lvl2pPr marL="742950" indent="-285750" eaLnBrk="0" hangingPunct="0">
              <a:defRPr>
                <a:solidFill>
                  <a:sysClr val="windowText" lastClr="000000"/>
                </a:solidFill>
                <a:latin typeface="Arial" panose="020B0604020202020204" pitchFamily="34" charset="0"/>
                <a:ea typeface="宋体" panose="02010600030101010101" pitchFamily="2" charset="-122"/>
              </a:defRPr>
            </a:lvl2pPr>
            <a:lvl3pPr marL="1143000" indent="-228600" eaLnBrk="0" hangingPunct="0">
              <a:defRPr>
                <a:solidFill>
                  <a:sysClr val="windowText" lastClr="000000"/>
                </a:solidFill>
                <a:latin typeface="Arial" panose="020B0604020202020204" pitchFamily="34" charset="0"/>
                <a:ea typeface="宋体" panose="02010600030101010101" pitchFamily="2" charset="-122"/>
              </a:defRPr>
            </a:lvl3pPr>
            <a:lvl4pPr marL="1600200" indent="-228600" eaLnBrk="0" hangingPunct="0">
              <a:defRPr>
                <a:solidFill>
                  <a:sysClr val="windowText" lastClr="000000"/>
                </a:solidFill>
                <a:latin typeface="Arial" panose="020B0604020202020204" pitchFamily="34" charset="0"/>
                <a:ea typeface="宋体" panose="02010600030101010101" pitchFamily="2" charset="-122"/>
              </a:defRPr>
            </a:lvl4pPr>
            <a:lvl5pPr marL="2057400" indent="-228600" eaLnBrk="0" hangingPunct="0">
              <a:defRPr>
                <a:solidFill>
                  <a:sysClr val="windowText" lastClr="000000"/>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ysClr val="windowText" lastClr="000000"/>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ysClr val="windowText" lastClr="000000"/>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ysClr val="windowText" lastClr="000000"/>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ysClr val="windowText" lastClr="000000"/>
                </a:solidFill>
                <a:latin typeface="Arial" panose="020B0604020202020204" pitchFamily="34" charset="0"/>
                <a:ea typeface="宋体" panose="02010600030101010101" pitchFamily="2" charset="-122"/>
              </a:defRPr>
            </a:lvl9pPr>
          </a:lstStyle>
          <a:p>
            <a:pPr algn="l" eaLnBrk="1" fontAlgn="auto" hangingPunct="1">
              <a:lnSpc>
                <a:spcPts val="3800"/>
              </a:lnSpc>
            </a:pPr>
            <a:r>
              <a:rPr lang="zh-CN" altLang="en-US" sz="2000" b="1">
                <a:solidFill>
                  <a:srgbClr val="00B0F0"/>
                </a:solidFill>
                <a:latin typeface="微软雅黑" panose="020B0503020204020204" charset="-122"/>
                <a:ea typeface="微软雅黑" panose="020B0503020204020204" charset="-122"/>
                <a:cs typeface="微软雅黑" panose="020B0503020204020204" charset="-122"/>
                <a:sym typeface="+mn-ea"/>
              </a:rPr>
              <a:t>推进自助终端“一机通办”。</a:t>
            </a:r>
            <a:r>
              <a:rPr lang="zh-CN" altLang="en-US" sz="2000">
                <a:solidFill>
                  <a:schemeClr val="tx1"/>
                </a:solidFill>
                <a:latin typeface="微软雅黑" panose="020B0503020204020204" charset="-122"/>
                <a:ea typeface="微软雅黑" panose="020B0503020204020204" charset="-122"/>
                <a:cs typeface="微软雅黑" panose="020B0503020204020204" charset="-122"/>
                <a:sym typeface="+mn-ea"/>
              </a:rPr>
              <a:t>将简单高频事项纳入自助终端，部署于镇级便民服务中心、银行、邮政网点、村（社区）便民服务站，实现政务服务“就近办、家门口办”。</a:t>
            </a:r>
            <a:endParaRPr lang="zh-CN" altLang="en-US" sz="2000">
              <a:solidFill>
                <a:schemeClr val="tx1"/>
              </a:solidFill>
              <a:latin typeface="微软雅黑" panose="020B0503020204020204" charset="-122"/>
              <a:ea typeface="微软雅黑" panose="020B0503020204020204" charset="-122"/>
              <a:cs typeface="微软雅黑" panose="020B0503020204020204" charset="-122"/>
              <a:sym typeface="+mn-ea"/>
            </a:endParaRPr>
          </a:p>
        </p:txBody>
      </p:sp>
      <p:sp>
        <p:nvSpPr>
          <p:cNvPr id="13" name="AutoShape 8"/>
          <p:cNvSpPr>
            <a:spLocks noChangeArrowheads="1"/>
          </p:cNvSpPr>
          <p:nvPr>
            <p:custDataLst>
              <p:tags r:id="rId2"/>
            </p:custDataLst>
          </p:nvPr>
        </p:nvSpPr>
        <p:spPr bwMode="auto">
          <a:xfrm>
            <a:off x="431165" y="635"/>
            <a:ext cx="5995035" cy="2411095"/>
          </a:xfrm>
          <a:prstGeom prst="roundRect">
            <a:avLst>
              <a:gd name="adj" fmla="val 11718"/>
            </a:avLst>
          </a:prstGeom>
          <a:solidFill>
            <a:schemeClr val="accent4">
              <a:lumMod val="20000"/>
              <a:lumOff val="80000"/>
            </a:schemeClr>
          </a:solidFill>
          <a:ln>
            <a:noFill/>
          </a:ln>
        </p:spPr>
        <p:txBody>
          <a:bodyPr wrap="square" lIns="67500" tIns="35100" rIns="67500" bIns="35100" anchor="ctr" anchorCtr="1">
            <a:noAutofit/>
          </a:bodyPr>
          <a:lstStyle>
            <a:lvl1pPr eaLnBrk="0" hangingPunct="0">
              <a:defRPr>
                <a:solidFill>
                  <a:sysClr val="windowText" lastClr="000000"/>
                </a:solidFill>
                <a:latin typeface="Arial" panose="020B0604020202020204" pitchFamily="34" charset="0"/>
                <a:ea typeface="宋体" panose="02010600030101010101" pitchFamily="2" charset="-122"/>
              </a:defRPr>
            </a:lvl1pPr>
            <a:lvl2pPr marL="742950" indent="-285750" eaLnBrk="0" hangingPunct="0">
              <a:defRPr>
                <a:solidFill>
                  <a:sysClr val="windowText" lastClr="000000"/>
                </a:solidFill>
                <a:latin typeface="Arial" panose="020B0604020202020204" pitchFamily="34" charset="0"/>
                <a:ea typeface="宋体" panose="02010600030101010101" pitchFamily="2" charset="-122"/>
              </a:defRPr>
            </a:lvl2pPr>
            <a:lvl3pPr marL="1143000" indent="-228600" eaLnBrk="0" hangingPunct="0">
              <a:defRPr>
                <a:solidFill>
                  <a:sysClr val="windowText" lastClr="000000"/>
                </a:solidFill>
                <a:latin typeface="Arial" panose="020B0604020202020204" pitchFamily="34" charset="0"/>
                <a:ea typeface="宋体" panose="02010600030101010101" pitchFamily="2" charset="-122"/>
              </a:defRPr>
            </a:lvl3pPr>
            <a:lvl4pPr marL="1600200" indent="-228600" eaLnBrk="0" hangingPunct="0">
              <a:defRPr>
                <a:solidFill>
                  <a:sysClr val="windowText" lastClr="000000"/>
                </a:solidFill>
                <a:latin typeface="Arial" panose="020B0604020202020204" pitchFamily="34" charset="0"/>
                <a:ea typeface="宋体" panose="02010600030101010101" pitchFamily="2" charset="-122"/>
              </a:defRPr>
            </a:lvl4pPr>
            <a:lvl5pPr marL="2057400" indent="-228600" eaLnBrk="0" hangingPunct="0">
              <a:defRPr>
                <a:solidFill>
                  <a:sysClr val="windowText" lastClr="000000"/>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ysClr val="windowText" lastClr="000000"/>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ysClr val="windowText" lastClr="000000"/>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ysClr val="windowText" lastClr="000000"/>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ysClr val="windowText" lastClr="000000"/>
                </a:solidFill>
                <a:latin typeface="Arial" panose="020B0604020202020204" pitchFamily="34" charset="0"/>
                <a:ea typeface="宋体" panose="02010600030101010101" pitchFamily="2" charset="-122"/>
              </a:defRPr>
            </a:lvl9pPr>
          </a:lstStyle>
          <a:p>
            <a:pPr algn="l" eaLnBrk="1" fontAlgn="auto" hangingPunct="1">
              <a:lnSpc>
                <a:spcPts val="3800"/>
              </a:lnSpc>
            </a:pPr>
            <a:r>
              <a:rPr lang="zh-CN" altLang="en-US" sz="2000" b="1">
                <a:solidFill>
                  <a:srgbClr val="00B0F0"/>
                </a:solidFill>
                <a:latin typeface="微软雅黑" panose="020B0503020204020204" charset="-122"/>
                <a:ea typeface="微软雅黑" panose="020B0503020204020204" charset="-122"/>
                <a:cs typeface="微软雅黑" panose="020B0503020204020204" charset="-122"/>
                <a:sym typeface="+mn-ea"/>
              </a:rPr>
              <a:t>优化多地联办。</a:t>
            </a:r>
            <a:r>
              <a:rPr lang="zh-CN" altLang="en-US" sz="2000">
                <a:solidFill>
                  <a:schemeClr val="tx1"/>
                </a:solidFill>
                <a:latin typeface="微软雅黑" panose="020B0503020204020204" charset="-122"/>
                <a:ea typeface="微软雅黑" panose="020B0503020204020204" charset="-122"/>
                <a:cs typeface="微软雅黑" panose="020B0503020204020204" charset="-122"/>
                <a:sym typeface="+mn-ea"/>
              </a:rPr>
              <a:t>对需要申请人分别到不同地方现场办理的政务服务事项，由一地受理申请、各地政府部门内部协同，申请材料和档案材料通过广西数字政务一体化平台共享，实现申请人只需到一地即可完成办理。</a:t>
            </a:r>
            <a:endParaRPr lang="zh-CN" altLang="en-US" sz="2000">
              <a:solidFill>
                <a:schemeClr val="tx1"/>
              </a:solidFill>
              <a:latin typeface="微软雅黑" panose="020B0503020204020204" charset="-122"/>
              <a:ea typeface="微软雅黑" panose="020B0503020204020204" charset="-122"/>
              <a:cs typeface="微软雅黑" panose="020B0503020204020204" charset="-122"/>
              <a:sym typeface="+mn-ea"/>
            </a:endParaRPr>
          </a:p>
        </p:txBody>
      </p:sp>
      <p:pic>
        <p:nvPicPr>
          <p:cNvPr id="2" name="图片 1" descr="src=http___n.sinaimg.cn_spider20211124_195_w640h355_20211124_cc32-0699822e62eca19fb5d01b39e3b662f7.jpg&amp;refer=http___n.sinaimg.webp"/>
          <p:cNvPicPr>
            <a:picLocks noChangeAspect="1"/>
          </p:cNvPicPr>
          <p:nvPr/>
        </p:nvPicPr>
        <p:blipFill>
          <a:blip r:embed="rId3"/>
          <a:stretch>
            <a:fillRect/>
          </a:stretch>
        </p:blipFill>
        <p:spPr>
          <a:xfrm>
            <a:off x="430530" y="2411730"/>
            <a:ext cx="5995670" cy="2705100"/>
          </a:xfrm>
          <a:prstGeom prst="rect">
            <a:avLst/>
          </a:prstGeom>
        </p:spPr>
      </p:pic>
      <p:pic>
        <p:nvPicPr>
          <p:cNvPr id="4" name="图片 3" descr="469276837060411492"/>
          <p:cNvPicPr>
            <a:picLocks noChangeAspect="1"/>
          </p:cNvPicPr>
          <p:nvPr/>
        </p:nvPicPr>
        <p:blipFill>
          <a:blip r:embed="rId4"/>
          <a:srcRect t="10812" b="7385"/>
          <a:stretch>
            <a:fillRect/>
          </a:stretch>
        </p:blipFill>
        <p:spPr>
          <a:xfrm>
            <a:off x="430530" y="7033260"/>
            <a:ext cx="5995035" cy="2870200"/>
          </a:xfrm>
          <a:prstGeom prst="rect">
            <a:avLst/>
          </a:prstGeom>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accent4">
            <a:lumMod val="40000"/>
            <a:lumOff val="60000"/>
          </a:schemeClr>
        </a:solidFill>
        <a:effectLst/>
      </p:bgPr>
    </p:bg>
    <p:spTree>
      <p:nvGrpSpPr>
        <p:cNvPr id="1" name=""/>
        <p:cNvGrpSpPr/>
        <p:nvPr/>
      </p:nvGrpSpPr>
      <p:grpSpPr/>
      <p:sp>
        <p:nvSpPr>
          <p:cNvPr id="6" name="矩形 5"/>
          <p:cNvSpPr/>
          <p:nvPr/>
        </p:nvSpPr>
        <p:spPr>
          <a:xfrm>
            <a:off x="6426200" y="635"/>
            <a:ext cx="431800" cy="9902825"/>
          </a:xfrm>
          <a:prstGeom prst="rect">
            <a:avLst/>
          </a:prstGeom>
          <a:gradFill>
            <a:gsLst>
              <a:gs pos="6000">
                <a:schemeClr val="accent6">
                  <a:lumMod val="60000"/>
                  <a:lumOff val="40000"/>
                </a:schemeClr>
              </a:gs>
              <a:gs pos="49000">
                <a:schemeClr val="accent6">
                  <a:lumMod val="40000"/>
                  <a:lumOff val="60000"/>
                </a:schemeClr>
              </a:gs>
              <a:gs pos="100000">
                <a:schemeClr val="accent6">
                  <a:lumMod val="20000"/>
                  <a:lumOff val="8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矩形 4"/>
          <p:cNvSpPr/>
          <p:nvPr/>
        </p:nvSpPr>
        <p:spPr>
          <a:xfrm>
            <a:off x="0" y="0"/>
            <a:ext cx="431800" cy="9902825"/>
          </a:xfrm>
          <a:prstGeom prst="rect">
            <a:avLst/>
          </a:prstGeom>
          <a:gradFill>
            <a:gsLst>
              <a:gs pos="6000">
                <a:schemeClr val="accent6">
                  <a:lumMod val="60000"/>
                  <a:lumOff val="40000"/>
                </a:schemeClr>
              </a:gs>
              <a:gs pos="49000">
                <a:schemeClr val="accent6">
                  <a:lumMod val="40000"/>
                  <a:lumOff val="60000"/>
                </a:schemeClr>
              </a:gs>
              <a:gs pos="100000">
                <a:schemeClr val="accent6">
                  <a:lumMod val="20000"/>
                  <a:lumOff val="8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0" name="矩形 9"/>
          <p:cNvSpPr/>
          <p:nvPr/>
        </p:nvSpPr>
        <p:spPr>
          <a:xfrm>
            <a:off x="1087755" y="435610"/>
            <a:ext cx="4728210" cy="819150"/>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3600" b="1"/>
              <a:t>三、通办范围</a:t>
            </a:r>
            <a:endParaRPr lang="zh-CN" altLang="en-US" sz="3600" b="1"/>
          </a:p>
        </p:txBody>
      </p:sp>
      <p:sp>
        <p:nvSpPr>
          <p:cNvPr id="11" name="AutoShape 8"/>
          <p:cNvSpPr>
            <a:spLocks noChangeArrowheads="1"/>
          </p:cNvSpPr>
          <p:nvPr>
            <p:custDataLst>
              <p:tags r:id="rId1"/>
            </p:custDataLst>
          </p:nvPr>
        </p:nvSpPr>
        <p:spPr bwMode="auto">
          <a:xfrm>
            <a:off x="431165" y="1363980"/>
            <a:ext cx="5995035" cy="4109085"/>
          </a:xfrm>
          <a:prstGeom prst="roundRect">
            <a:avLst>
              <a:gd name="adj" fmla="val 11718"/>
            </a:avLst>
          </a:prstGeom>
          <a:solidFill>
            <a:schemeClr val="accent4">
              <a:lumMod val="20000"/>
              <a:lumOff val="80000"/>
            </a:schemeClr>
          </a:solidFill>
          <a:ln>
            <a:noFill/>
          </a:ln>
        </p:spPr>
        <p:txBody>
          <a:bodyPr wrap="square" lIns="67500" tIns="35100" rIns="67500" bIns="35100" anchor="ctr" anchorCtr="1">
            <a:normAutofit fontScale="25000"/>
          </a:bodyPr>
          <a:lstStyle>
            <a:lvl1pPr eaLnBrk="0" hangingPunct="0">
              <a:defRPr>
                <a:solidFill>
                  <a:sysClr val="windowText" lastClr="000000"/>
                </a:solidFill>
                <a:latin typeface="Arial" panose="020B0604020202020204" pitchFamily="34" charset="0"/>
                <a:ea typeface="宋体" panose="02010600030101010101" pitchFamily="2" charset="-122"/>
              </a:defRPr>
            </a:lvl1pPr>
            <a:lvl2pPr marL="742950" indent="-285750" eaLnBrk="0" hangingPunct="0">
              <a:defRPr>
                <a:solidFill>
                  <a:sysClr val="windowText" lastClr="000000"/>
                </a:solidFill>
                <a:latin typeface="Arial" panose="020B0604020202020204" pitchFamily="34" charset="0"/>
                <a:ea typeface="宋体" panose="02010600030101010101" pitchFamily="2" charset="-122"/>
              </a:defRPr>
            </a:lvl2pPr>
            <a:lvl3pPr marL="1143000" indent="-228600" eaLnBrk="0" hangingPunct="0">
              <a:defRPr>
                <a:solidFill>
                  <a:sysClr val="windowText" lastClr="000000"/>
                </a:solidFill>
                <a:latin typeface="Arial" panose="020B0604020202020204" pitchFamily="34" charset="0"/>
                <a:ea typeface="宋体" panose="02010600030101010101" pitchFamily="2" charset="-122"/>
              </a:defRPr>
            </a:lvl3pPr>
            <a:lvl4pPr marL="1600200" indent="-228600" eaLnBrk="0" hangingPunct="0">
              <a:defRPr>
                <a:solidFill>
                  <a:sysClr val="windowText" lastClr="000000"/>
                </a:solidFill>
                <a:latin typeface="Arial" panose="020B0604020202020204" pitchFamily="34" charset="0"/>
                <a:ea typeface="宋体" panose="02010600030101010101" pitchFamily="2" charset="-122"/>
              </a:defRPr>
            </a:lvl4pPr>
            <a:lvl5pPr marL="2057400" indent="-228600" eaLnBrk="0" hangingPunct="0">
              <a:defRPr>
                <a:solidFill>
                  <a:sysClr val="windowText" lastClr="000000"/>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ysClr val="windowText" lastClr="000000"/>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ysClr val="windowText" lastClr="000000"/>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ysClr val="windowText" lastClr="000000"/>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ysClr val="windowText" lastClr="000000"/>
                </a:solidFill>
                <a:latin typeface="Arial" panose="020B0604020202020204" pitchFamily="34" charset="0"/>
                <a:ea typeface="宋体" panose="02010600030101010101" pitchFamily="2" charset="-122"/>
              </a:defRPr>
            </a:lvl9pPr>
          </a:lstStyle>
          <a:p>
            <a:pPr algn="l" eaLnBrk="1" fontAlgn="auto" hangingPunct="1">
              <a:lnSpc>
                <a:spcPts val="3800"/>
              </a:lnSpc>
            </a:pPr>
            <a:r>
              <a:rPr lang="en-US" altLang="zh-CN" sz="7200">
                <a:solidFill>
                  <a:schemeClr val="dk1"/>
                </a:solidFill>
                <a:latin typeface="微软雅黑" panose="020B0503020204020204" charset="-122"/>
                <a:ea typeface="微软雅黑" panose="020B0503020204020204" charset="-122"/>
                <a:cs typeface="微软雅黑" panose="020B0503020204020204" charset="-122"/>
                <a:sym typeface="+mn-ea"/>
              </a:rPr>
              <a:t>        </a:t>
            </a:r>
            <a:r>
              <a:rPr sz="8000">
                <a:solidFill>
                  <a:schemeClr val="dk1"/>
                </a:solidFill>
                <a:latin typeface="微软雅黑" panose="020B0503020204020204" charset="-122"/>
                <a:ea typeface="微软雅黑" panose="020B0503020204020204" charset="-122"/>
                <a:cs typeface="微软雅黑" panose="020B0503020204020204" charset="-122"/>
                <a:sym typeface="+mn-ea"/>
              </a:rPr>
              <a:t>市各行业主管部门，灵山县、浦北县人民政府按照利企便民的原则，积极推行市级、县级依申请政务服务事项在试验区通办，试验区辖区镇级事项在试验区辖区镇之间通办。各县、区人民政府组织非试验区辖区镇参照此方案自主开展跨区域通办工作，逐步扩大跨区域通办范围。深入推进全区通办、跨省通办服务模式。</a:t>
            </a:r>
            <a:endParaRPr sz="8000">
              <a:solidFill>
                <a:schemeClr val="dk1"/>
              </a:solidFill>
              <a:latin typeface="微软雅黑" panose="020B0503020204020204" charset="-122"/>
              <a:ea typeface="微软雅黑" panose="020B0503020204020204" charset="-122"/>
              <a:cs typeface="微软雅黑" panose="020B0503020204020204" charset="-122"/>
              <a:sym typeface="+mn-ea"/>
            </a:endParaRPr>
          </a:p>
        </p:txBody>
      </p:sp>
      <p:pic>
        <p:nvPicPr>
          <p:cNvPr id="8" name="图片 7" descr="1F%OE_S}4L8C97}__4JS~PE"/>
          <p:cNvPicPr>
            <a:picLocks noChangeAspect="1"/>
          </p:cNvPicPr>
          <p:nvPr>
            <p:custDataLst>
              <p:tags r:id="rId2"/>
            </p:custDataLst>
          </p:nvPr>
        </p:nvPicPr>
        <p:blipFill>
          <a:blip r:embed="rId3"/>
          <a:stretch>
            <a:fillRect/>
          </a:stretch>
        </p:blipFill>
        <p:spPr>
          <a:xfrm>
            <a:off x="430530" y="5473065"/>
            <a:ext cx="5995670" cy="4429760"/>
          </a:xfrm>
          <a:prstGeom prst="rect">
            <a:avLst/>
          </a:prstGeom>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accent4">
            <a:lumMod val="40000"/>
            <a:lumOff val="60000"/>
          </a:schemeClr>
        </a:solidFill>
        <a:effectLst/>
      </p:bgPr>
    </p:bg>
    <p:spTree>
      <p:nvGrpSpPr>
        <p:cNvPr id="1" name=""/>
        <p:cNvGrpSpPr/>
        <p:nvPr/>
      </p:nvGrpSpPr>
      <p:grpSpPr/>
      <p:sp>
        <p:nvSpPr>
          <p:cNvPr id="6" name="矩形 5"/>
          <p:cNvSpPr/>
          <p:nvPr/>
        </p:nvSpPr>
        <p:spPr>
          <a:xfrm>
            <a:off x="6426200" y="635"/>
            <a:ext cx="431800" cy="9902825"/>
          </a:xfrm>
          <a:prstGeom prst="rect">
            <a:avLst/>
          </a:prstGeom>
          <a:gradFill>
            <a:gsLst>
              <a:gs pos="6000">
                <a:schemeClr val="accent6">
                  <a:lumMod val="60000"/>
                  <a:lumOff val="40000"/>
                </a:schemeClr>
              </a:gs>
              <a:gs pos="49000">
                <a:schemeClr val="accent6">
                  <a:lumMod val="40000"/>
                  <a:lumOff val="60000"/>
                </a:schemeClr>
              </a:gs>
              <a:gs pos="100000">
                <a:schemeClr val="accent6">
                  <a:lumMod val="20000"/>
                  <a:lumOff val="8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矩形 4"/>
          <p:cNvSpPr/>
          <p:nvPr/>
        </p:nvSpPr>
        <p:spPr>
          <a:xfrm>
            <a:off x="0" y="0"/>
            <a:ext cx="431800" cy="9902825"/>
          </a:xfrm>
          <a:prstGeom prst="rect">
            <a:avLst/>
          </a:prstGeom>
          <a:gradFill>
            <a:gsLst>
              <a:gs pos="6000">
                <a:schemeClr val="accent6">
                  <a:lumMod val="60000"/>
                  <a:lumOff val="40000"/>
                </a:schemeClr>
              </a:gs>
              <a:gs pos="49000">
                <a:schemeClr val="accent6">
                  <a:lumMod val="40000"/>
                  <a:lumOff val="60000"/>
                </a:schemeClr>
              </a:gs>
              <a:gs pos="100000">
                <a:schemeClr val="accent6">
                  <a:lumMod val="20000"/>
                  <a:lumOff val="8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0" name="矩形 9"/>
          <p:cNvSpPr/>
          <p:nvPr/>
        </p:nvSpPr>
        <p:spPr>
          <a:xfrm>
            <a:off x="1064895" y="635"/>
            <a:ext cx="4728210" cy="819150"/>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3600" b="1"/>
              <a:t>四、工作任务</a:t>
            </a:r>
            <a:endParaRPr lang="zh-CN" altLang="en-US" sz="3600" b="1"/>
          </a:p>
        </p:txBody>
      </p:sp>
      <p:sp>
        <p:nvSpPr>
          <p:cNvPr id="11" name="AutoShape 8"/>
          <p:cNvSpPr>
            <a:spLocks noChangeArrowheads="1"/>
          </p:cNvSpPr>
          <p:nvPr>
            <p:custDataLst>
              <p:tags r:id="rId1"/>
            </p:custDataLst>
          </p:nvPr>
        </p:nvSpPr>
        <p:spPr bwMode="auto">
          <a:xfrm>
            <a:off x="456565" y="819785"/>
            <a:ext cx="5945505" cy="2905760"/>
          </a:xfrm>
          <a:prstGeom prst="roundRect">
            <a:avLst>
              <a:gd name="adj" fmla="val 11718"/>
            </a:avLst>
          </a:prstGeom>
          <a:solidFill>
            <a:schemeClr val="accent4">
              <a:lumMod val="20000"/>
              <a:lumOff val="80000"/>
            </a:schemeClr>
          </a:solidFill>
          <a:ln>
            <a:noFill/>
          </a:ln>
        </p:spPr>
        <p:txBody>
          <a:bodyPr wrap="square" lIns="67500" tIns="35100" rIns="67500" bIns="35100" anchor="ctr" anchorCtr="1">
            <a:noAutofit/>
          </a:bodyPr>
          <a:lstStyle>
            <a:lvl1pPr eaLnBrk="0" hangingPunct="0">
              <a:defRPr>
                <a:solidFill>
                  <a:sysClr val="windowText" lastClr="000000"/>
                </a:solidFill>
                <a:latin typeface="Arial" panose="020B0604020202020204" pitchFamily="34" charset="0"/>
                <a:ea typeface="宋体" panose="02010600030101010101" pitchFamily="2" charset="-122"/>
              </a:defRPr>
            </a:lvl1pPr>
            <a:lvl2pPr marL="742950" indent="-285750" eaLnBrk="0" hangingPunct="0">
              <a:defRPr>
                <a:solidFill>
                  <a:sysClr val="windowText" lastClr="000000"/>
                </a:solidFill>
                <a:latin typeface="Arial" panose="020B0604020202020204" pitchFamily="34" charset="0"/>
                <a:ea typeface="宋体" panose="02010600030101010101" pitchFamily="2" charset="-122"/>
              </a:defRPr>
            </a:lvl2pPr>
            <a:lvl3pPr marL="1143000" indent="-228600" eaLnBrk="0" hangingPunct="0">
              <a:defRPr>
                <a:solidFill>
                  <a:sysClr val="windowText" lastClr="000000"/>
                </a:solidFill>
                <a:latin typeface="Arial" panose="020B0604020202020204" pitchFamily="34" charset="0"/>
                <a:ea typeface="宋体" panose="02010600030101010101" pitchFamily="2" charset="-122"/>
              </a:defRPr>
            </a:lvl3pPr>
            <a:lvl4pPr marL="1600200" indent="-228600" eaLnBrk="0" hangingPunct="0">
              <a:defRPr>
                <a:solidFill>
                  <a:sysClr val="windowText" lastClr="000000"/>
                </a:solidFill>
                <a:latin typeface="Arial" panose="020B0604020202020204" pitchFamily="34" charset="0"/>
                <a:ea typeface="宋体" panose="02010600030101010101" pitchFamily="2" charset="-122"/>
              </a:defRPr>
            </a:lvl4pPr>
            <a:lvl5pPr marL="2057400" indent="-228600" eaLnBrk="0" hangingPunct="0">
              <a:defRPr>
                <a:solidFill>
                  <a:sysClr val="windowText" lastClr="000000"/>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ysClr val="windowText" lastClr="000000"/>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ysClr val="windowText" lastClr="000000"/>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ysClr val="windowText" lastClr="000000"/>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ysClr val="windowText" lastClr="000000"/>
                </a:solidFill>
                <a:latin typeface="Arial" panose="020B0604020202020204" pitchFamily="34" charset="0"/>
                <a:ea typeface="宋体" panose="02010600030101010101" pitchFamily="2" charset="-122"/>
              </a:defRPr>
            </a:lvl9pPr>
          </a:lstStyle>
          <a:p>
            <a:pPr algn="l" eaLnBrk="1" fontAlgn="auto" hangingPunct="1">
              <a:lnSpc>
                <a:spcPts val="3800"/>
              </a:lnSpc>
            </a:pPr>
            <a:r>
              <a:rPr sz="2000" b="1">
                <a:solidFill>
                  <a:srgbClr val="00B0F0"/>
                </a:solidFill>
                <a:latin typeface="微软雅黑" panose="020B0503020204020204" charset="-122"/>
                <a:ea typeface="微软雅黑" panose="020B0503020204020204" charset="-122"/>
                <a:cs typeface="微软雅黑" panose="020B0503020204020204" charset="-122"/>
                <a:sym typeface="+mn-ea"/>
              </a:rPr>
              <a:t>制定通办事项目录。</a:t>
            </a:r>
            <a:r>
              <a:rPr sz="2000">
                <a:solidFill>
                  <a:schemeClr val="dk1"/>
                </a:solidFill>
                <a:latin typeface="微软雅黑" panose="020B0503020204020204" charset="-122"/>
                <a:ea typeface="微软雅黑" panose="020B0503020204020204" charset="-122"/>
                <a:cs typeface="微软雅黑" panose="020B0503020204020204" charset="-122"/>
                <a:sym typeface="+mn-ea"/>
              </a:rPr>
              <a:t>围绕实施“建大港、壮产业、造滨城、美乡村”四轮驱动战略，服务重大项目建设、改善民生、促进就业创业和便利企业跨区域生产经营，市本级、灵山县和浦北县各行业主管部门及试验区辖区镇人民政府梳理公布本级在试验区通办事项目录</a:t>
            </a:r>
            <a:endParaRPr sz="2000">
              <a:solidFill>
                <a:schemeClr val="dk1"/>
              </a:solidFill>
              <a:latin typeface="微软雅黑" panose="020B0503020204020204" charset="-122"/>
              <a:ea typeface="微软雅黑" panose="020B0503020204020204" charset="-122"/>
              <a:cs typeface="微软雅黑" panose="020B0503020204020204" charset="-122"/>
              <a:sym typeface="+mn-ea"/>
            </a:endParaRPr>
          </a:p>
        </p:txBody>
      </p:sp>
      <p:pic>
        <p:nvPicPr>
          <p:cNvPr id="2" name="图片 1"/>
          <p:cNvPicPr>
            <a:picLocks noChangeAspect="1"/>
          </p:cNvPicPr>
          <p:nvPr>
            <p:custDataLst>
              <p:tags r:id="rId2"/>
            </p:custDataLst>
          </p:nvPr>
        </p:nvPicPr>
        <p:blipFill>
          <a:blip r:embed="rId3"/>
          <a:stretch>
            <a:fillRect/>
          </a:stretch>
        </p:blipFill>
        <p:spPr>
          <a:xfrm>
            <a:off x="403860" y="3725545"/>
            <a:ext cx="5998210" cy="3601085"/>
          </a:xfrm>
          <a:prstGeom prst="rect">
            <a:avLst/>
          </a:prstGeom>
        </p:spPr>
      </p:pic>
      <p:sp>
        <p:nvSpPr>
          <p:cNvPr id="3" name="AutoShape 8"/>
          <p:cNvSpPr>
            <a:spLocks noChangeArrowheads="1"/>
          </p:cNvSpPr>
          <p:nvPr>
            <p:custDataLst>
              <p:tags r:id="rId4"/>
            </p:custDataLst>
          </p:nvPr>
        </p:nvSpPr>
        <p:spPr bwMode="auto">
          <a:xfrm>
            <a:off x="441960" y="7326630"/>
            <a:ext cx="5974080" cy="2595245"/>
          </a:xfrm>
          <a:prstGeom prst="roundRect">
            <a:avLst>
              <a:gd name="adj" fmla="val 11718"/>
            </a:avLst>
          </a:prstGeom>
          <a:solidFill>
            <a:schemeClr val="accent4">
              <a:lumMod val="20000"/>
              <a:lumOff val="80000"/>
            </a:schemeClr>
          </a:solidFill>
          <a:ln>
            <a:noFill/>
          </a:ln>
        </p:spPr>
        <p:txBody>
          <a:bodyPr wrap="square" lIns="67500" tIns="35100" rIns="67500" bIns="35100" anchor="ctr" anchorCtr="1">
            <a:noAutofit/>
          </a:bodyPr>
          <a:lstStyle>
            <a:lvl1pPr eaLnBrk="0" hangingPunct="0">
              <a:defRPr>
                <a:solidFill>
                  <a:sysClr val="windowText" lastClr="000000"/>
                </a:solidFill>
                <a:latin typeface="Arial" panose="020B0604020202020204" pitchFamily="34" charset="0"/>
                <a:ea typeface="宋体" panose="02010600030101010101" pitchFamily="2" charset="-122"/>
              </a:defRPr>
            </a:lvl1pPr>
            <a:lvl2pPr marL="742950" indent="-285750" eaLnBrk="0" hangingPunct="0">
              <a:defRPr>
                <a:solidFill>
                  <a:sysClr val="windowText" lastClr="000000"/>
                </a:solidFill>
                <a:latin typeface="Arial" panose="020B0604020202020204" pitchFamily="34" charset="0"/>
                <a:ea typeface="宋体" panose="02010600030101010101" pitchFamily="2" charset="-122"/>
              </a:defRPr>
            </a:lvl2pPr>
            <a:lvl3pPr marL="1143000" indent="-228600" eaLnBrk="0" hangingPunct="0">
              <a:defRPr>
                <a:solidFill>
                  <a:sysClr val="windowText" lastClr="000000"/>
                </a:solidFill>
                <a:latin typeface="Arial" panose="020B0604020202020204" pitchFamily="34" charset="0"/>
                <a:ea typeface="宋体" panose="02010600030101010101" pitchFamily="2" charset="-122"/>
              </a:defRPr>
            </a:lvl3pPr>
            <a:lvl4pPr marL="1600200" indent="-228600" eaLnBrk="0" hangingPunct="0">
              <a:defRPr>
                <a:solidFill>
                  <a:sysClr val="windowText" lastClr="000000"/>
                </a:solidFill>
                <a:latin typeface="Arial" panose="020B0604020202020204" pitchFamily="34" charset="0"/>
                <a:ea typeface="宋体" panose="02010600030101010101" pitchFamily="2" charset="-122"/>
              </a:defRPr>
            </a:lvl4pPr>
            <a:lvl5pPr marL="2057400" indent="-228600" eaLnBrk="0" hangingPunct="0">
              <a:defRPr>
                <a:solidFill>
                  <a:sysClr val="windowText" lastClr="000000"/>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ysClr val="windowText" lastClr="000000"/>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ysClr val="windowText" lastClr="000000"/>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ysClr val="windowText" lastClr="000000"/>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ysClr val="windowText" lastClr="000000"/>
                </a:solidFill>
                <a:latin typeface="Arial" panose="020B0604020202020204" pitchFamily="34" charset="0"/>
                <a:ea typeface="宋体" panose="02010600030101010101" pitchFamily="2" charset="-122"/>
              </a:defRPr>
            </a:lvl9pPr>
          </a:lstStyle>
          <a:p>
            <a:pPr algn="l" eaLnBrk="1" fontAlgn="auto" hangingPunct="1">
              <a:lnSpc>
                <a:spcPts val="3800"/>
              </a:lnSpc>
            </a:pPr>
            <a:r>
              <a:rPr sz="1900" b="1">
                <a:solidFill>
                  <a:srgbClr val="00B0F0"/>
                </a:solidFill>
                <a:latin typeface="微软雅黑" panose="020B0503020204020204" charset="-122"/>
                <a:ea typeface="微软雅黑" panose="020B0503020204020204" charset="-122"/>
                <a:cs typeface="微软雅黑" panose="020B0503020204020204" charset="-122"/>
                <a:sym typeface="+mn-ea"/>
              </a:rPr>
              <a:t>推进通办事项标准化便利化。</a:t>
            </a:r>
            <a:r>
              <a:rPr sz="1900">
                <a:latin typeface="微软雅黑" panose="020B0503020204020204" charset="-122"/>
                <a:ea typeface="微软雅黑" panose="020B0503020204020204" charset="-122"/>
                <a:cs typeface="微软雅黑" panose="020B0503020204020204" charset="-122"/>
                <a:sym typeface="+mn-ea"/>
              </a:rPr>
              <a:t>市各行业主管部门要加强与自治区有关单位的对接，督促指导本行业本部门跨区域通办事项实施清单要素“四级十一同”，及时动态调整更新实施清单，为属地、异地办事流程互认奠定基础。</a:t>
            </a:r>
            <a:endParaRPr sz="1900">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accent4">
            <a:lumMod val="40000"/>
            <a:lumOff val="60000"/>
          </a:schemeClr>
        </a:solidFill>
        <a:effectLst/>
      </p:bgPr>
    </p:bg>
    <p:spTree>
      <p:nvGrpSpPr>
        <p:cNvPr id="1" name=""/>
        <p:cNvGrpSpPr/>
        <p:nvPr/>
      </p:nvGrpSpPr>
      <p:grpSpPr/>
      <p:sp>
        <p:nvSpPr>
          <p:cNvPr id="6" name="矩形 5"/>
          <p:cNvSpPr/>
          <p:nvPr/>
        </p:nvSpPr>
        <p:spPr>
          <a:xfrm>
            <a:off x="6426200" y="635"/>
            <a:ext cx="431800" cy="9902825"/>
          </a:xfrm>
          <a:prstGeom prst="rect">
            <a:avLst/>
          </a:prstGeom>
          <a:gradFill>
            <a:gsLst>
              <a:gs pos="6000">
                <a:schemeClr val="accent6">
                  <a:lumMod val="60000"/>
                  <a:lumOff val="40000"/>
                </a:schemeClr>
              </a:gs>
              <a:gs pos="49000">
                <a:schemeClr val="accent6">
                  <a:lumMod val="40000"/>
                  <a:lumOff val="60000"/>
                </a:schemeClr>
              </a:gs>
              <a:gs pos="100000">
                <a:schemeClr val="accent6">
                  <a:lumMod val="20000"/>
                  <a:lumOff val="8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矩形 4"/>
          <p:cNvSpPr/>
          <p:nvPr/>
        </p:nvSpPr>
        <p:spPr>
          <a:xfrm>
            <a:off x="0" y="0"/>
            <a:ext cx="431800" cy="9902825"/>
          </a:xfrm>
          <a:prstGeom prst="rect">
            <a:avLst/>
          </a:prstGeom>
          <a:gradFill>
            <a:gsLst>
              <a:gs pos="6000">
                <a:schemeClr val="accent6">
                  <a:lumMod val="60000"/>
                  <a:lumOff val="40000"/>
                </a:schemeClr>
              </a:gs>
              <a:gs pos="49000">
                <a:schemeClr val="accent6">
                  <a:lumMod val="40000"/>
                  <a:lumOff val="60000"/>
                </a:schemeClr>
              </a:gs>
              <a:gs pos="100000">
                <a:schemeClr val="accent6">
                  <a:lumMod val="20000"/>
                  <a:lumOff val="8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AutoShape 8"/>
          <p:cNvSpPr>
            <a:spLocks noChangeArrowheads="1"/>
          </p:cNvSpPr>
          <p:nvPr>
            <p:custDataLst>
              <p:tags r:id="rId1"/>
            </p:custDataLst>
          </p:nvPr>
        </p:nvSpPr>
        <p:spPr bwMode="auto">
          <a:xfrm>
            <a:off x="425450" y="635"/>
            <a:ext cx="5993765" cy="2082165"/>
          </a:xfrm>
          <a:prstGeom prst="roundRect">
            <a:avLst>
              <a:gd name="adj" fmla="val 11718"/>
            </a:avLst>
          </a:prstGeom>
          <a:solidFill>
            <a:schemeClr val="accent4">
              <a:lumMod val="20000"/>
              <a:lumOff val="80000"/>
            </a:schemeClr>
          </a:solidFill>
          <a:ln>
            <a:noFill/>
          </a:ln>
        </p:spPr>
        <p:txBody>
          <a:bodyPr wrap="square" lIns="67500" tIns="35100" rIns="67500" bIns="35100" anchor="ctr" anchorCtr="1">
            <a:noAutofit/>
          </a:bodyPr>
          <a:lstStyle>
            <a:lvl1pPr eaLnBrk="0" hangingPunct="0">
              <a:defRPr>
                <a:solidFill>
                  <a:sysClr val="windowText" lastClr="000000"/>
                </a:solidFill>
                <a:latin typeface="Arial" panose="020B0604020202020204" pitchFamily="34" charset="0"/>
                <a:ea typeface="宋体" panose="02010600030101010101" pitchFamily="2" charset="-122"/>
              </a:defRPr>
            </a:lvl1pPr>
            <a:lvl2pPr marL="742950" indent="-285750" eaLnBrk="0" hangingPunct="0">
              <a:defRPr>
                <a:solidFill>
                  <a:sysClr val="windowText" lastClr="000000"/>
                </a:solidFill>
                <a:latin typeface="Arial" panose="020B0604020202020204" pitchFamily="34" charset="0"/>
                <a:ea typeface="宋体" panose="02010600030101010101" pitchFamily="2" charset="-122"/>
              </a:defRPr>
            </a:lvl2pPr>
            <a:lvl3pPr marL="1143000" indent="-228600" eaLnBrk="0" hangingPunct="0">
              <a:defRPr>
                <a:solidFill>
                  <a:sysClr val="windowText" lastClr="000000"/>
                </a:solidFill>
                <a:latin typeface="Arial" panose="020B0604020202020204" pitchFamily="34" charset="0"/>
                <a:ea typeface="宋体" panose="02010600030101010101" pitchFamily="2" charset="-122"/>
              </a:defRPr>
            </a:lvl3pPr>
            <a:lvl4pPr marL="1600200" indent="-228600" eaLnBrk="0" hangingPunct="0">
              <a:defRPr>
                <a:solidFill>
                  <a:sysClr val="windowText" lastClr="000000"/>
                </a:solidFill>
                <a:latin typeface="Arial" panose="020B0604020202020204" pitchFamily="34" charset="0"/>
                <a:ea typeface="宋体" panose="02010600030101010101" pitchFamily="2" charset="-122"/>
              </a:defRPr>
            </a:lvl4pPr>
            <a:lvl5pPr marL="2057400" indent="-228600" eaLnBrk="0" hangingPunct="0">
              <a:defRPr>
                <a:solidFill>
                  <a:sysClr val="windowText" lastClr="000000"/>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ysClr val="windowText" lastClr="000000"/>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ysClr val="windowText" lastClr="000000"/>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ysClr val="windowText" lastClr="000000"/>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ysClr val="windowText" lastClr="000000"/>
                </a:solidFill>
                <a:latin typeface="Arial" panose="020B0604020202020204" pitchFamily="34" charset="0"/>
                <a:ea typeface="宋体" panose="02010600030101010101" pitchFamily="2" charset="-122"/>
              </a:defRPr>
            </a:lvl9pPr>
          </a:lstStyle>
          <a:p>
            <a:pPr algn="l" eaLnBrk="1" fontAlgn="auto" hangingPunct="1">
              <a:lnSpc>
                <a:spcPts val="3800"/>
              </a:lnSpc>
            </a:pPr>
            <a:r>
              <a:rPr sz="1900" b="1">
                <a:solidFill>
                  <a:srgbClr val="00B0F0"/>
                </a:solidFill>
                <a:latin typeface="微软雅黑" panose="020B0503020204020204" charset="-122"/>
                <a:ea typeface="微软雅黑" panose="020B0503020204020204" charset="-122"/>
                <a:cs typeface="微软雅黑" panose="020B0503020204020204" charset="-122"/>
                <a:sym typeface="+mn-ea"/>
              </a:rPr>
              <a:t>设置服务专窗。</a:t>
            </a:r>
            <a:r>
              <a:rPr sz="1900">
                <a:latin typeface="微软雅黑" panose="020B0503020204020204" charset="-122"/>
                <a:ea typeface="微软雅黑" panose="020B0503020204020204" charset="-122"/>
                <a:cs typeface="微软雅黑" panose="020B0503020204020204" charset="-122"/>
                <a:sym typeface="+mn-ea"/>
              </a:rPr>
              <a:t>试验区辖区镇在本级便民服务中心设置城乡融合发展试验区“异地办”通办专窗，配备工作人员和办公设备，为申请人提供收件流转送达、咨询引导、综合办理、帮办代办等服务。</a:t>
            </a:r>
            <a:endParaRPr sz="1900">
              <a:latin typeface="微软雅黑" panose="020B0503020204020204" charset="-122"/>
              <a:ea typeface="微软雅黑" panose="020B0503020204020204" charset="-122"/>
              <a:cs typeface="微软雅黑" panose="020B0503020204020204" charset="-122"/>
              <a:sym typeface="+mn-ea"/>
            </a:endParaRPr>
          </a:p>
        </p:txBody>
      </p:sp>
      <p:sp>
        <p:nvSpPr>
          <p:cNvPr id="4" name="AutoShape 8"/>
          <p:cNvSpPr>
            <a:spLocks noChangeArrowheads="1"/>
          </p:cNvSpPr>
          <p:nvPr>
            <p:custDataLst>
              <p:tags r:id="rId2"/>
            </p:custDataLst>
          </p:nvPr>
        </p:nvSpPr>
        <p:spPr bwMode="auto">
          <a:xfrm>
            <a:off x="438785" y="5383530"/>
            <a:ext cx="5993765" cy="2012950"/>
          </a:xfrm>
          <a:prstGeom prst="roundRect">
            <a:avLst>
              <a:gd name="adj" fmla="val 11718"/>
            </a:avLst>
          </a:prstGeom>
          <a:solidFill>
            <a:schemeClr val="accent4">
              <a:lumMod val="20000"/>
              <a:lumOff val="80000"/>
            </a:schemeClr>
          </a:solidFill>
          <a:ln>
            <a:noFill/>
          </a:ln>
        </p:spPr>
        <p:txBody>
          <a:bodyPr wrap="square" lIns="67500" tIns="35100" rIns="67500" bIns="35100" anchor="ctr" anchorCtr="1">
            <a:noAutofit/>
          </a:bodyPr>
          <a:lstStyle>
            <a:lvl1pPr eaLnBrk="0" hangingPunct="0">
              <a:defRPr>
                <a:solidFill>
                  <a:sysClr val="windowText" lastClr="000000"/>
                </a:solidFill>
                <a:latin typeface="Arial" panose="020B0604020202020204" pitchFamily="34" charset="0"/>
                <a:ea typeface="宋体" panose="02010600030101010101" pitchFamily="2" charset="-122"/>
              </a:defRPr>
            </a:lvl1pPr>
            <a:lvl2pPr marL="742950" indent="-285750" eaLnBrk="0" hangingPunct="0">
              <a:defRPr>
                <a:solidFill>
                  <a:sysClr val="windowText" lastClr="000000"/>
                </a:solidFill>
                <a:latin typeface="Arial" panose="020B0604020202020204" pitchFamily="34" charset="0"/>
                <a:ea typeface="宋体" panose="02010600030101010101" pitchFamily="2" charset="-122"/>
              </a:defRPr>
            </a:lvl2pPr>
            <a:lvl3pPr marL="1143000" indent="-228600" eaLnBrk="0" hangingPunct="0">
              <a:defRPr>
                <a:solidFill>
                  <a:sysClr val="windowText" lastClr="000000"/>
                </a:solidFill>
                <a:latin typeface="Arial" panose="020B0604020202020204" pitchFamily="34" charset="0"/>
                <a:ea typeface="宋体" panose="02010600030101010101" pitchFamily="2" charset="-122"/>
              </a:defRPr>
            </a:lvl3pPr>
            <a:lvl4pPr marL="1600200" indent="-228600" eaLnBrk="0" hangingPunct="0">
              <a:defRPr>
                <a:solidFill>
                  <a:sysClr val="windowText" lastClr="000000"/>
                </a:solidFill>
                <a:latin typeface="Arial" panose="020B0604020202020204" pitchFamily="34" charset="0"/>
                <a:ea typeface="宋体" panose="02010600030101010101" pitchFamily="2" charset="-122"/>
              </a:defRPr>
            </a:lvl4pPr>
            <a:lvl5pPr marL="2057400" indent="-228600" eaLnBrk="0" hangingPunct="0">
              <a:defRPr>
                <a:solidFill>
                  <a:sysClr val="windowText" lastClr="000000"/>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ysClr val="windowText" lastClr="000000"/>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ysClr val="windowText" lastClr="000000"/>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ysClr val="windowText" lastClr="000000"/>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ysClr val="windowText" lastClr="000000"/>
                </a:solidFill>
                <a:latin typeface="Arial" panose="020B0604020202020204" pitchFamily="34" charset="0"/>
                <a:ea typeface="宋体" panose="02010600030101010101" pitchFamily="2" charset="-122"/>
              </a:defRPr>
            </a:lvl9pPr>
          </a:lstStyle>
          <a:p>
            <a:pPr algn="l" eaLnBrk="1" fontAlgn="auto" hangingPunct="1">
              <a:lnSpc>
                <a:spcPts val="3800"/>
              </a:lnSpc>
            </a:pPr>
            <a:r>
              <a:rPr sz="1900" b="1">
                <a:solidFill>
                  <a:srgbClr val="00B0F0"/>
                </a:solidFill>
                <a:latin typeface="微软雅黑" panose="020B0503020204020204" charset="-122"/>
                <a:ea typeface="微软雅黑" panose="020B0503020204020204" charset="-122"/>
                <a:cs typeface="微软雅黑" panose="020B0503020204020204" charset="-122"/>
                <a:sym typeface="+mn-ea"/>
              </a:rPr>
              <a:t>推进自助终端“一机通办”。</a:t>
            </a:r>
            <a:r>
              <a:rPr sz="1900">
                <a:latin typeface="微软雅黑" panose="020B0503020204020204" charset="-122"/>
                <a:ea typeface="微软雅黑" panose="020B0503020204020204" charset="-122"/>
                <a:cs typeface="微软雅黑" panose="020B0503020204020204" charset="-122"/>
                <a:sym typeface="+mn-ea"/>
              </a:rPr>
              <a:t>推动简单高频事项纳入自助终端，部署于镇级便民服务中心、银行、邮政网点、村（社区）便民服务站，实现政务服务“就近办、家门口办”。</a:t>
            </a:r>
            <a:endParaRPr sz="1900">
              <a:latin typeface="微软雅黑" panose="020B0503020204020204" charset="-122"/>
              <a:ea typeface="微软雅黑" panose="020B0503020204020204" charset="-122"/>
              <a:cs typeface="微软雅黑" panose="020B0503020204020204" charset="-122"/>
              <a:sym typeface="+mn-ea"/>
            </a:endParaRPr>
          </a:p>
        </p:txBody>
      </p:sp>
      <p:pic>
        <p:nvPicPr>
          <p:cNvPr id="2" name="图片 1" descr="src=http___p0.itc.cn_q_70_images03_20210416_c4ea2f5e2ba542f19cf0b99f3d235dd4.jpeg&amp;refer=http___p0.itc.webp"/>
          <p:cNvPicPr>
            <a:picLocks noChangeAspect="1"/>
          </p:cNvPicPr>
          <p:nvPr/>
        </p:nvPicPr>
        <p:blipFill>
          <a:blip r:embed="rId3"/>
          <a:stretch>
            <a:fillRect/>
          </a:stretch>
        </p:blipFill>
        <p:spPr>
          <a:xfrm>
            <a:off x="425450" y="2082800"/>
            <a:ext cx="6006465" cy="3301365"/>
          </a:xfrm>
          <a:prstGeom prst="rect">
            <a:avLst/>
          </a:prstGeom>
        </p:spPr>
      </p:pic>
      <p:pic>
        <p:nvPicPr>
          <p:cNvPr id="7" name="图片 6" descr="src=http___5b0988e595225.cdn.sohucs.com_images_20180514_0ba293af8f4241fd8331da9f833ecbd5.jpeg&amp;refer=http___5b0988e595225.cdn.sohucs.webp"/>
          <p:cNvPicPr>
            <a:picLocks noChangeAspect="1"/>
          </p:cNvPicPr>
          <p:nvPr/>
        </p:nvPicPr>
        <p:blipFill>
          <a:blip r:embed="rId4"/>
          <a:stretch>
            <a:fillRect/>
          </a:stretch>
        </p:blipFill>
        <p:spPr>
          <a:xfrm>
            <a:off x="431800" y="7396480"/>
            <a:ext cx="5979795" cy="2506980"/>
          </a:xfrm>
          <a:prstGeom prst="rect">
            <a:avLst/>
          </a:prstGeom>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accent4">
            <a:lumMod val="40000"/>
            <a:lumOff val="60000"/>
          </a:schemeClr>
        </a:solidFill>
        <a:effectLst/>
      </p:bgPr>
    </p:bg>
    <p:spTree>
      <p:nvGrpSpPr>
        <p:cNvPr id="1" name=""/>
        <p:cNvGrpSpPr/>
        <p:nvPr/>
      </p:nvGrpSpPr>
      <p:grpSpPr/>
      <p:sp>
        <p:nvSpPr>
          <p:cNvPr id="6" name="矩形 5"/>
          <p:cNvSpPr/>
          <p:nvPr/>
        </p:nvSpPr>
        <p:spPr>
          <a:xfrm>
            <a:off x="6426200" y="635"/>
            <a:ext cx="431800" cy="9902825"/>
          </a:xfrm>
          <a:prstGeom prst="rect">
            <a:avLst/>
          </a:prstGeom>
          <a:gradFill>
            <a:gsLst>
              <a:gs pos="6000">
                <a:schemeClr val="accent6">
                  <a:lumMod val="60000"/>
                  <a:lumOff val="40000"/>
                </a:schemeClr>
              </a:gs>
              <a:gs pos="49000">
                <a:schemeClr val="accent6">
                  <a:lumMod val="40000"/>
                  <a:lumOff val="60000"/>
                </a:schemeClr>
              </a:gs>
              <a:gs pos="100000">
                <a:schemeClr val="accent6">
                  <a:lumMod val="20000"/>
                  <a:lumOff val="8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矩形 4"/>
          <p:cNvSpPr/>
          <p:nvPr/>
        </p:nvSpPr>
        <p:spPr>
          <a:xfrm>
            <a:off x="0" y="0"/>
            <a:ext cx="431800" cy="9902825"/>
          </a:xfrm>
          <a:prstGeom prst="rect">
            <a:avLst/>
          </a:prstGeom>
          <a:gradFill>
            <a:gsLst>
              <a:gs pos="6000">
                <a:schemeClr val="accent6">
                  <a:lumMod val="60000"/>
                  <a:lumOff val="40000"/>
                </a:schemeClr>
              </a:gs>
              <a:gs pos="49000">
                <a:schemeClr val="accent6">
                  <a:lumMod val="40000"/>
                  <a:lumOff val="60000"/>
                </a:schemeClr>
              </a:gs>
              <a:gs pos="100000">
                <a:schemeClr val="accent6">
                  <a:lumMod val="20000"/>
                  <a:lumOff val="8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1" name="AutoShape 8"/>
          <p:cNvSpPr>
            <a:spLocks noChangeArrowheads="1"/>
          </p:cNvSpPr>
          <p:nvPr>
            <p:custDataLst>
              <p:tags r:id="rId1"/>
            </p:custDataLst>
          </p:nvPr>
        </p:nvSpPr>
        <p:spPr bwMode="auto">
          <a:xfrm>
            <a:off x="432435" y="635"/>
            <a:ext cx="5993765" cy="2481580"/>
          </a:xfrm>
          <a:prstGeom prst="roundRect">
            <a:avLst>
              <a:gd name="adj" fmla="val 11718"/>
            </a:avLst>
          </a:prstGeom>
          <a:solidFill>
            <a:schemeClr val="accent4">
              <a:lumMod val="20000"/>
              <a:lumOff val="80000"/>
            </a:schemeClr>
          </a:solidFill>
          <a:ln>
            <a:noFill/>
          </a:ln>
        </p:spPr>
        <p:txBody>
          <a:bodyPr wrap="square" lIns="67500" tIns="35100" rIns="67500" bIns="35100" anchor="ctr" anchorCtr="1">
            <a:noAutofit/>
          </a:bodyPr>
          <a:lstStyle>
            <a:lvl1pPr eaLnBrk="0" hangingPunct="0">
              <a:defRPr>
                <a:solidFill>
                  <a:sysClr val="windowText" lastClr="000000"/>
                </a:solidFill>
                <a:latin typeface="Arial" panose="020B0604020202020204" pitchFamily="34" charset="0"/>
                <a:ea typeface="宋体" panose="02010600030101010101" pitchFamily="2" charset="-122"/>
              </a:defRPr>
            </a:lvl1pPr>
            <a:lvl2pPr marL="742950" indent="-285750" eaLnBrk="0" hangingPunct="0">
              <a:defRPr>
                <a:solidFill>
                  <a:sysClr val="windowText" lastClr="000000"/>
                </a:solidFill>
                <a:latin typeface="Arial" panose="020B0604020202020204" pitchFamily="34" charset="0"/>
                <a:ea typeface="宋体" panose="02010600030101010101" pitchFamily="2" charset="-122"/>
              </a:defRPr>
            </a:lvl2pPr>
            <a:lvl3pPr marL="1143000" indent="-228600" eaLnBrk="0" hangingPunct="0">
              <a:defRPr>
                <a:solidFill>
                  <a:sysClr val="windowText" lastClr="000000"/>
                </a:solidFill>
                <a:latin typeface="Arial" panose="020B0604020202020204" pitchFamily="34" charset="0"/>
                <a:ea typeface="宋体" panose="02010600030101010101" pitchFamily="2" charset="-122"/>
              </a:defRPr>
            </a:lvl3pPr>
            <a:lvl4pPr marL="1600200" indent="-228600" eaLnBrk="0" hangingPunct="0">
              <a:defRPr>
                <a:solidFill>
                  <a:sysClr val="windowText" lastClr="000000"/>
                </a:solidFill>
                <a:latin typeface="Arial" panose="020B0604020202020204" pitchFamily="34" charset="0"/>
                <a:ea typeface="宋体" panose="02010600030101010101" pitchFamily="2" charset="-122"/>
              </a:defRPr>
            </a:lvl4pPr>
            <a:lvl5pPr marL="2057400" indent="-228600" eaLnBrk="0" hangingPunct="0">
              <a:defRPr>
                <a:solidFill>
                  <a:sysClr val="windowText" lastClr="000000"/>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ysClr val="windowText" lastClr="000000"/>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ysClr val="windowText" lastClr="000000"/>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ysClr val="windowText" lastClr="000000"/>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ysClr val="windowText" lastClr="000000"/>
                </a:solidFill>
                <a:latin typeface="Arial" panose="020B0604020202020204" pitchFamily="34" charset="0"/>
                <a:ea typeface="宋体" panose="02010600030101010101" pitchFamily="2" charset="-122"/>
              </a:defRPr>
            </a:lvl9pPr>
          </a:lstStyle>
          <a:p>
            <a:pPr algn="l" eaLnBrk="1" fontAlgn="auto" hangingPunct="1">
              <a:lnSpc>
                <a:spcPts val="3800"/>
              </a:lnSpc>
            </a:pPr>
            <a:r>
              <a:rPr sz="1900" b="1">
                <a:solidFill>
                  <a:srgbClr val="00B0F0"/>
                </a:solidFill>
                <a:latin typeface="微软雅黑" panose="020B0503020204020204" charset="-122"/>
                <a:ea typeface="微软雅黑" panose="020B0503020204020204" charset="-122"/>
                <a:cs typeface="微软雅黑" panose="020B0503020204020204" charset="-122"/>
                <a:sym typeface="+mn-ea"/>
              </a:rPr>
              <a:t>建立通办机制。</a:t>
            </a:r>
            <a:r>
              <a:rPr sz="1900">
                <a:latin typeface="微软雅黑" panose="020B0503020204020204" charset="-122"/>
                <a:ea typeface="微软雅黑" panose="020B0503020204020204" charset="-122"/>
                <a:cs typeface="微软雅黑" panose="020B0503020204020204" charset="-122"/>
                <a:sym typeface="+mn-ea"/>
              </a:rPr>
              <a:t>市、县各行业主管部门和试验区辖区镇各单位加强业务对接，组织本系统本行业建立通办机制，明确属地部门和异地部门在接件、受理、审批、制证、送达、归档、监管等环节的权力和责任，确保异地通办无梗阻。</a:t>
            </a:r>
            <a:endParaRPr sz="1900">
              <a:latin typeface="微软雅黑" panose="020B0503020204020204" charset="-122"/>
              <a:ea typeface="微软雅黑" panose="020B0503020204020204" charset="-122"/>
              <a:cs typeface="微软雅黑" panose="020B0503020204020204" charset="-122"/>
              <a:sym typeface="+mn-ea"/>
            </a:endParaRPr>
          </a:p>
        </p:txBody>
      </p:sp>
      <p:sp>
        <p:nvSpPr>
          <p:cNvPr id="3" name="AutoShape 8"/>
          <p:cNvSpPr>
            <a:spLocks noChangeArrowheads="1"/>
          </p:cNvSpPr>
          <p:nvPr>
            <p:custDataLst>
              <p:tags r:id="rId2"/>
            </p:custDataLst>
          </p:nvPr>
        </p:nvSpPr>
        <p:spPr bwMode="auto">
          <a:xfrm>
            <a:off x="432435" y="5278755"/>
            <a:ext cx="5993765" cy="1905000"/>
          </a:xfrm>
          <a:prstGeom prst="roundRect">
            <a:avLst>
              <a:gd name="adj" fmla="val 11718"/>
            </a:avLst>
          </a:prstGeom>
          <a:solidFill>
            <a:schemeClr val="accent4">
              <a:lumMod val="20000"/>
              <a:lumOff val="80000"/>
            </a:schemeClr>
          </a:solidFill>
          <a:ln>
            <a:noFill/>
          </a:ln>
        </p:spPr>
        <p:txBody>
          <a:bodyPr wrap="square" lIns="67500" tIns="35100" rIns="67500" bIns="35100" anchor="ctr" anchorCtr="1">
            <a:noAutofit/>
          </a:bodyPr>
          <a:lstStyle>
            <a:lvl1pPr eaLnBrk="0" hangingPunct="0">
              <a:defRPr>
                <a:solidFill>
                  <a:sysClr val="windowText" lastClr="000000"/>
                </a:solidFill>
                <a:latin typeface="Arial" panose="020B0604020202020204" pitchFamily="34" charset="0"/>
                <a:ea typeface="宋体" panose="02010600030101010101" pitchFamily="2" charset="-122"/>
              </a:defRPr>
            </a:lvl1pPr>
            <a:lvl2pPr marL="742950" indent="-285750" eaLnBrk="0" hangingPunct="0">
              <a:defRPr>
                <a:solidFill>
                  <a:sysClr val="windowText" lastClr="000000"/>
                </a:solidFill>
                <a:latin typeface="Arial" panose="020B0604020202020204" pitchFamily="34" charset="0"/>
                <a:ea typeface="宋体" panose="02010600030101010101" pitchFamily="2" charset="-122"/>
              </a:defRPr>
            </a:lvl2pPr>
            <a:lvl3pPr marL="1143000" indent="-228600" eaLnBrk="0" hangingPunct="0">
              <a:defRPr>
                <a:solidFill>
                  <a:sysClr val="windowText" lastClr="000000"/>
                </a:solidFill>
                <a:latin typeface="Arial" panose="020B0604020202020204" pitchFamily="34" charset="0"/>
                <a:ea typeface="宋体" panose="02010600030101010101" pitchFamily="2" charset="-122"/>
              </a:defRPr>
            </a:lvl3pPr>
            <a:lvl4pPr marL="1600200" indent="-228600" eaLnBrk="0" hangingPunct="0">
              <a:defRPr>
                <a:solidFill>
                  <a:sysClr val="windowText" lastClr="000000"/>
                </a:solidFill>
                <a:latin typeface="Arial" panose="020B0604020202020204" pitchFamily="34" charset="0"/>
                <a:ea typeface="宋体" panose="02010600030101010101" pitchFamily="2" charset="-122"/>
              </a:defRPr>
            </a:lvl4pPr>
            <a:lvl5pPr marL="2057400" indent="-228600" eaLnBrk="0" hangingPunct="0">
              <a:defRPr>
                <a:solidFill>
                  <a:sysClr val="windowText" lastClr="000000"/>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ysClr val="windowText" lastClr="000000"/>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ysClr val="windowText" lastClr="000000"/>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ysClr val="windowText" lastClr="000000"/>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ysClr val="windowText" lastClr="000000"/>
                </a:solidFill>
                <a:latin typeface="Arial" panose="020B0604020202020204" pitchFamily="34" charset="0"/>
                <a:ea typeface="宋体" panose="02010600030101010101" pitchFamily="2" charset="-122"/>
              </a:defRPr>
            </a:lvl9pPr>
          </a:lstStyle>
          <a:p>
            <a:pPr algn="l" eaLnBrk="1" fontAlgn="auto" hangingPunct="1">
              <a:lnSpc>
                <a:spcPts val="3800"/>
              </a:lnSpc>
            </a:pPr>
            <a:r>
              <a:rPr sz="1900" b="1">
                <a:solidFill>
                  <a:srgbClr val="00B0F0"/>
                </a:solidFill>
                <a:latin typeface="微软雅黑" panose="020B0503020204020204" charset="-122"/>
                <a:ea typeface="微软雅黑" panose="020B0503020204020204" charset="-122"/>
                <a:cs typeface="微软雅黑" panose="020B0503020204020204" charset="-122"/>
                <a:sym typeface="+mn-ea"/>
              </a:rPr>
              <a:t>开展通办服务。</a:t>
            </a:r>
            <a:r>
              <a:rPr sz="1900">
                <a:latin typeface="微软雅黑" panose="020B0503020204020204" charset="-122"/>
                <a:ea typeface="微软雅黑" panose="020B0503020204020204" charset="-122"/>
                <a:cs typeface="微软雅黑" panose="020B0503020204020204" charset="-122"/>
                <a:sym typeface="+mn-ea"/>
              </a:rPr>
              <a:t>市、县各行业主管部门和试验区辖区镇各单位按照通办实施方案和通办机制要求，修改完善通办事项实施清单，具体落实通办工作任务，全面开展通办服务。</a:t>
            </a:r>
            <a:endParaRPr sz="1900">
              <a:latin typeface="微软雅黑" panose="020B0503020204020204" charset="-122"/>
              <a:ea typeface="微软雅黑" panose="020B0503020204020204" charset="-122"/>
              <a:cs typeface="微软雅黑" panose="020B0503020204020204" charset="-122"/>
              <a:sym typeface="+mn-ea"/>
            </a:endParaRPr>
          </a:p>
        </p:txBody>
      </p:sp>
      <p:pic>
        <p:nvPicPr>
          <p:cNvPr id="8" name="图片 7" descr="322c52a22a96438b8d65917eb5701f26_th"/>
          <p:cNvPicPr>
            <a:picLocks noChangeAspect="1"/>
          </p:cNvPicPr>
          <p:nvPr/>
        </p:nvPicPr>
        <p:blipFill>
          <a:blip r:embed="rId3"/>
          <a:stretch>
            <a:fillRect/>
          </a:stretch>
        </p:blipFill>
        <p:spPr>
          <a:xfrm>
            <a:off x="432435" y="7183755"/>
            <a:ext cx="5994400" cy="3295015"/>
          </a:xfrm>
          <a:prstGeom prst="rect">
            <a:avLst/>
          </a:prstGeom>
        </p:spPr>
      </p:pic>
      <p:pic>
        <p:nvPicPr>
          <p:cNvPr id="2" name="图片 1" descr="443"/>
          <p:cNvPicPr>
            <a:picLocks noChangeAspect="1"/>
          </p:cNvPicPr>
          <p:nvPr/>
        </p:nvPicPr>
        <p:blipFill>
          <a:blip r:embed="rId4"/>
          <a:stretch>
            <a:fillRect/>
          </a:stretch>
        </p:blipFill>
        <p:spPr>
          <a:xfrm>
            <a:off x="432435" y="2482215"/>
            <a:ext cx="5993765" cy="2796540"/>
          </a:xfrm>
          <a:prstGeom prst="rect">
            <a:avLst/>
          </a:prstGeom>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accent4">
            <a:lumMod val="40000"/>
            <a:lumOff val="60000"/>
          </a:schemeClr>
        </a:solidFill>
        <a:effectLst/>
      </p:bgPr>
    </p:bg>
    <p:spTree>
      <p:nvGrpSpPr>
        <p:cNvPr id="1" name=""/>
        <p:cNvGrpSpPr/>
        <p:nvPr/>
      </p:nvGrpSpPr>
      <p:grpSpPr/>
      <p:sp>
        <p:nvSpPr>
          <p:cNvPr id="6" name="矩形 5"/>
          <p:cNvSpPr/>
          <p:nvPr/>
        </p:nvSpPr>
        <p:spPr>
          <a:xfrm>
            <a:off x="6426200" y="635"/>
            <a:ext cx="431800" cy="9902825"/>
          </a:xfrm>
          <a:prstGeom prst="rect">
            <a:avLst/>
          </a:prstGeom>
          <a:gradFill>
            <a:gsLst>
              <a:gs pos="6000">
                <a:schemeClr val="accent6">
                  <a:lumMod val="60000"/>
                  <a:lumOff val="40000"/>
                </a:schemeClr>
              </a:gs>
              <a:gs pos="49000">
                <a:schemeClr val="accent6">
                  <a:lumMod val="40000"/>
                  <a:lumOff val="60000"/>
                </a:schemeClr>
              </a:gs>
              <a:gs pos="100000">
                <a:schemeClr val="accent6">
                  <a:lumMod val="20000"/>
                  <a:lumOff val="8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矩形 4"/>
          <p:cNvSpPr/>
          <p:nvPr/>
        </p:nvSpPr>
        <p:spPr>
          <a:xfrm>
            <a:off x="0" y="0"/>
            <a:ext cx="431800" cy="9902825"/>
          </a:xfrm>
          <a:prstGeom prst="rect">
            <a:avLst/>
          </a:prstGeom>
          <a:gradFill>
            <a:gsLst>
              <a:gs pos="6000">
                <a:schemeClr val="accent6">
                  <a:lumMod val="60000"/>
                  <a:lumOff val="40000"/>
                </a:schemeClr>
              </a:gs>
              <a:gs pos="49000">
                <a:schemeClr val="accent6">
                  <a:lumMod val="40000"/>
                  <a:lumOff val="60000"/>
                </a:schemeClr>
              </a:gs>
              <a:gs pos="100000">
                <a:schemeClr val="accent6">
                  <a:lumMod val="20000"/>
                  <a:lumOff val="8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0" name="矩形 9"/>
          <p:cNvSpPr/>
          <p:nvPr/>
        </p:nvSpPr>
        <p:spPr>
          <a:xfrm>
            <a:off x="1087755" y="435610"/>
            <a:ext cx="4728210" cy="819150"/>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3600" b="1"/>
              <a:t>五、保障措施</a:t>
            </a:r>
            <a:endParaRPr lang="zh-CN" altLang="en-US" sz="3600" b="1"/>
          </a:p>
        </p:txBody>
      </p:sp>
      <p:graphicFrame>
        <p:nvGraphicFramePr>
          <p:cNvPr id="3" name="图示 2"/>
          <p:cNvGraphicFramePr/>
          <p:nvPr/>
        </p:nvGraphicFramePr>
        <p:xfrm>
          <a:off x="662940" y="1583055"/>
          <a:ext cx="5600065" cy="4946015"/>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Tree>
  </p:cSld>
  <p:clrMapOvr>
    <a:masterClrMapping/>
  </p:clrMapOvr>
  <p:timing>
    <p:tnLst>
      <p:par>
        <p:cTn id="1" dur="indefinite" restart="never" nodeType="tmRoot"/>
      </p:par>
    </p:tnLst>
  </p:timing>
</p:sld>
</file>

<file path=ppt/tags/tag1.xml><?xml version="1.0" encoding="utf-8"?>
<p:tagLst xmlns:p="http://schemas.openxmlformats.org/presentationml/2006/main">
  <p:tag name="KSO_WM_TEMPLATE_CATEGORY" val="diagram"/>
  <p:tag name="KSO_WM_TEMPLATE_INDEX" val="822"/>
  <p:tag name="KSO_WM_UNIT_TYPE" val="p_h_f"/>
  <p:tag name="KSO_WM_UNIT_INDEX" val="1_1_1"/>
  <p:tag name="KSO_WM_UNIT_ID" val="diagram822_2*p_h_f*1_1_1"/>
  <p:tag name="KSO_WM_UNIT_LAYERLEVEL" val="1_1_1"/>
  <p:tag name="KSO_WM_UNIT_VALUE" val="28"/>
  <p:tag name="KSO_WM_UNIT_HIGHLIGHT" val="0"/>
  <p:tag name="KSO_WM_UNIT_COMPATIBLE" val="0"/>
  <p:tag name="KSO_WM_UNIT_CLEAR" val="0"/>
  <p:tag name="KSO_WM_BEAUTIFY_FLAG" val="#wm#"/>
  <p:tag name="KSO_WM_TAG_VERSION" val="1.0"/>
  <p:tag name="KSO_WM_DIAGRAM_GROUP_CODE" val="p1-1"/>
  <p:tag name="KSO_WM_UNIT_PRESET_TEXT" val="LOREM IPSUM DOLOR"/>
  <p:tag name="KSO_WM_UNIT_FILL_FORE_SCHEMECOLOR_INDEX" val="5"/>
  <p:tag name="KSO_WM_UNIT_FILL_TYPE" val="1"/>
  <p:tag name="KSO_WM_UNIT_TEXT_FILL_FORE_SCHEMECOLOR_INDEX" val="14"/>
  <p:tag name="KSO_WM_UNIT_TEXT_FILL_TYPE" val="1"/>
</p:tagLst>
</file>

<file path=ppt/tags/tag10.xml><?xml version="1.0" encoding="utf-8"?>
<p:tagLst xmlns:p="http://schemas.openxmlformats.org/presentationml/2006/main">
  <p:tag name="KSO_WM_TEMPLATE_CATEGORY" val="diagram"/>
  <p:tag name="KSO_WM_TEMPLATE_INDEX" val="822"/>
  <p:tag name="KSO_WM_UNIT_TYPE" val="p_h_f"/>
  <p:tag name="KSO_WM_UNIT_INDEX" val="1_1_1"/>
  <p:tag name="KSO_WM_UNIT_ID" val="diagram822_2*p_h_f*1_1_1"/>
  <p:tag name="KSO_WM_UNIT_LAYERLEVEL" val="1_1_1"/>
  <p:tag name="KSO_WM_UNIT_VALUE" val="28"/>
  <p:tag name="KSO_WM_UNIT_HIGHLIGHT" val="0"/>
  <p:tag name="KSO_WM_UNIT_COMPATIBLE" val="0"/>
  <p:tag name="KSO_WM_UNIT_CLEAR" val="0"/>
  <p:tag name="KSO_WM_BEAUTIFY_FLAG" val="#wm#"/>
  <p:tag name="KSO_WM_TAG_VERSION" val="1.0"/>
  <p:tag name="KSO_WM_DIAGRAM_GROUP_CODE" val="p1-1"/>
  <p:tag name="KSO_WM_UNIT_PRESET_TEXT" val="LOREM IPSUM DOLOR"/>
  <p:tag name="KSO_WM_UNIT_FILL_FORE_SCHEMECOLOR_INDEX" val="5"/>
  <p:tag name="KSO_WM_UNIT_FILL_TYPE" val="1"/>
  <p:tag name="KSO_WM_UNIT_TEXT_FILL_FORE_SCHEMECOLOR_INDEX" val="14"/>
  <p:tag name="KSO_WM_UNIT_TEXT_FILL_TYPE" val="1"/>
</p:tagLst>
</file>

<file path=ppt/tags/tag11.xml><?xml version="1.0" encoding="utf-8"?>
<p:tagLst xmlns:p="http://schemas.openxmlformats.org/presentationml/2006/main">
  <p:tag name="KSO_WM_TEMPLATE_CATEGORY" val="diagram"/>
  <p:tag name="KSO_WM_TEMPLATE_INDEX" val="822"/>
  <p:tag name="KSO_WM_UNIT_TYPE" val="p_h_f"/>
  <p:tag name="KSO_WM_UNIT_INDEX" val="1_1_1"/>
  <p:tag name="KSO_WM_UNIT_ID" val="diagram822_2*p_h_f*1_1_1"/>
  <p:tag name="KSO_WM_UNIT_LAYERLEVEL" val="1_1_1"/>
  <p:tag name="KSO_WM_UNIT_VALUE" val="28"/>
  <p:tag name="KSO_WM_UNIT_HIGHLIGHT" val="0"/>
  <p:tag name="KSO_WM_UNIT_COMPATIBLE" val="0"/>
  <p:tag name="KSO_WM_UNIT_CLEAR" val="0"/>
  <p:tag name="KSO_WM_BEAUTIFY_FLAG" val="#wm#"/>
  <p:tag name="KSO_WM_TAG_VERSION" val="1.0"/>
  <p:tag name="KSO_WM_DIAGRAM_GROUP_CODE" val="p1-1"/>
  <p:tag name="KSO_WM_UNIT_PRESET_TEXT" val="LOREM IPSUM DOLOR"/>
  <p:tag name="KSO_WM_UNIT_FILL_FORE_SCHEMECOLOR_INDEX" val="5"/>
  <p:tag name="KSO_WM_UNIT_FILL_TYPE" val="1"/>
  <p:tag name="KSO_WM_UNIT_TEXT_FILL_FORE_SCHEMECOLOR_INDEX" val="14"/>
  <p:tag name="KSO_WM_UNIT_TEXT_FILL_TYPE" val="1"/>
</p:tagLst>
</file>

<file path=ppt/tags/tag12.xml><?xml version="1.0" encoding="utf-8"?>
<p:tagLst xmlns:p="http://schemas.openxmlformats.org/presentationml/2006/main">
  <p:tag name="KSO_WM_TEMPLATE_CATEGORY" val="diagram"/>
  <p:tag name="KSO_WM_TEMPLATE_INDEX" val="822"/>
  <p:tag name="KSO_WM_UNIT_TYPE" val="p_h_f"/>
  <p:tag name="KSO_WM_UNIT_INDEX" val="1_1_1"/>
  <p:tag name="KSO_WM_UNIT_ID" val="diagram822_2*p_h_f*1_1_1"/>
  <p:tag name="KSO_WM_UNIT_LAYERLEVEL" val="1_1_1"/>
  <p:tag name="KSO_WM_UNIT_VALUE" val="28"/>
  <p:tag name="KSO_WM_UNIT_HIGHLIGHT" val="0"/>
  <p:tag name="KSO_WM_UNIT_COMPATIBLE" val="0"/>
  <p:tag name="KSO_WM_UNIT_CLEAR" val="0"/>
  <p:tag name="KSO_WM_BEAUTIFY_FLAG" val="#wm#"/>
  <p:tag name="KSO_WM_TAG_VERSION" val="1.0"/>
  <p:tag name="KSO_WM_DIAGRAM_GROUP_CODE" val="p1-1"/>
  <p:tag name="KSO_WM_UNIT_PRESET_TEXT" val="LOREM IPSUM DOLOR"/>
  <p:tag name="KSO_WM_UNIT_FILL_FORE_SCHEMECOLOR_INDEX" val="5"/>
  <p:tag name="KSO_WM_UNIT_FILL_TYPE" val="1"/>
  <p:tag name="KSO_WM_UNIT_TEXT_FILL_FORE_SCHEMECOLOR_INDEX" val="14"/>
  <p:tag name="KSO_WM_UNIT_TEXT_FILL_TYPE" val="1"/>
</p:tagLst>
</file>

<file path=ppt/tags/tag13.xml><?xml version="1.0" encoding="utf-8"?>
<p:tagLst xmlns:p="http://schemas.openxmlformats.org/presentationml/2006/main">
  <p:tag name="KSO_WM_TEMPLATE_CATEGORY" val="diagram"/>
  <p:tag name="KSO_WM_TEMPLATE_INDEX" val="822"/>
  <p:tag name="KSO_WM_UNIT_TYPE" val="p_h_f"/>
  <p:tag name="KSO_WM_UNIT_INDEX" val="1_1_1"/>
  <p:tag name="KSO_WM_UNIT_ID" val="diagram822_2*p_h_f*1_1_1"/>
  <p:tag name="KSO_WM_UNIT_LAYERLEVEL" val="1_1_1"/>
  <p:tag name="KSO_WM_UNIT_VALUE" val="28"/>
  <p:tag name="KSO_WM_UNIT_HIGHLIGHT" val="0"/>
  <p:tag name="KSO_WM_UNIT_COMPATIBLE" val="0"/>
  <p:tag name="KSO_WM_UNIT_CLEAR" val="0"/>
  <p:tag name="KSO_WM_BEAUTIFY_FLAG" val="#wm#"/>
  <p:tag name="KSO_WM_TAG_VERSION" val="1.0"/>
  <p:tag name="KSO_WM_DIAGRAM_GROUP_CODE" val="p1-1"/>
  <p:tag name="KSO_WM_UNIT_PRESET_TEXT" val="LOREM IPSUM DOLOR"/>
  <p:tag name="KSO_WM_UNIT_FILL_FORE_SCHEMECOLOR_INDEX" val="5"/>
  <p:tag name="KSO_WM_UNIT_FILL_TYPE" val="1"/>
  <p:tag name="KSO_WM_UNIT_TEXT_FILL_FORE_SCHEMECOLOR_INDEX" val="14"/>
  <p:tag name="KSO_WM_UNIT_TEXT_FILL_TYPE" val="1"/>
</p:tagLst>
</file>

<file path=ppt/tags/tag14.xml><?xml version="1.0" encoding="utf-8"?>
<p:tagLst xmlns:p="http://schemas.openxmlformats.org/presentationml/2006/main">
  <p:tag name="KSO_WM_TEMPLATE_CATEGORY" val="diagram"/>
  <p:tag name="KSO_WM_TEMPLATE_INDEX" val="822"/>
  <p:tag name="KSO_WM_UNIT_TYPE" val="p_h_f"/>
  <p:tag name="KSO_WM_UNIT_INDEX" val="1_1_1"/>
  <p:tag name="KSO_WM_UNIT_ID" val="diagram822_2*p_h_f*1_1_1"/>
  <p:tag name="KSO_WM_UNIT_LAYERLEVEL" val="1_1_1"/>
  <p:tag name="KSO_WM_UNIT_VALUE" val="28"/>
  <p:tag name="KSO_WM_UNIT_HIGHLIGHT" val="0"/>
  <p:tag name="KSO_WM_UNIT_COMPATIBLE" val="0"/>
  <p:tag name="KSO_WM_UNIT_CLEAR" val="0"/>
  <p:tag name="KSO_WM_BEAUTIFY_FLAG" val="#wm#"/>
  <p:tag name="KSO_WM_TAG_VERSION" val="1.0"/>
  <p:tag name="KSO_WM_DIAGRAM_GROUP_CODE" val="p1-1"/>
  <p:tag name="KSO_WM_UNIT_PRESET_TEXT" val="LOREM IPSUM DOLOR"/>
  <p:tag name="KSO_WM_UNIT_FILL_FORE_SCHEMECOLOR_INDEX" val="5"/>
  <p:tag name="KSO_WM_UNIT_FILL_TYPE" val="1"/>
  <p:tag name="KSO_WM_UNIT_TEXT_FILL_FORE_SCHEMECOLOR_INDEX" val="14"/>
  <p:tag name="KSO_WM_UNIT_TEXT_FILL_TYPE" val="1"/>
</p:tagLst>
</file>

<file path=ppt/tags/tag15.xml><?xml version="1.0" encoding="utf-8"?>
<p:tagLst xmlns:p="http://schemas.openxmlformats.org/presentationml/2006/main">
  <p:tag name="COMMONDATA" val="eyJjb3VudCI6MTQsImhkaWQiOiI5MDBhNTY5MmFlODU0M2QyNmNiMzQzYTY4ZDRmNjg4OCIsInVzZXJDb3VudCI6OX0="/>
  <p:tag name="KSO_WPP_MARK_KEY" val="9cee6ef2-b910-4ad4-945e-679044902957"/>
</p:tagLst>
</file>

<file path=ppt/tags/tag2.xml><?xml version="1.0" encoding="utf-8"?>
<p:tagLst xmlns:p="http://schemas.openxmlformats.org/presentationml/2006/main">
  <p:tag name="KSO_WM_TEMPLATE_CATEGORY" val="diagram"/>
  <p:tag name="KSO_WM_TEMPLATE_INDEX" val="822"/>
  <p:tag name="KSO_WM_UNIT_TYPE" val="p_h_f"/>
  <p:tag name="KSO_WM_UNIT_INDEX" val="1_1_1"/>
  <p:tag name="KSO_WM_UNIT_ID" val="diagram822_2*p_h_f*1_1_1"/>
  <p:tag name="KSO_WM_UNIT_LAYERLEVEL" val="1_1_1"/>
  <p:tag name="KSO_WM_UNIT_VALUE" val="28"/>
  <p:tag name="KSO_WM_UNIT_HIGHLIGHT" val="0"/>
  <p:tag name="KSO_WM_UNIT_COMPATIBLE" val="0"/>
  <p:tag name="KSO_WM_UNIT_CLEAR" val="0"/>
  <p:tag name="KSO_WM_BEAUTIFY_FLAG" val="#wm#"/>
  <p:tag name="KSO_WM_TAG_VERSION" val="1.0"/>
  <p:tag name="KSO_WM_DIAGRAM_GROUP_CODE" val="p1-1"/>
  <p:tag name="KSO_WM_UNIT_PRESET_TEXT" val="LOREM IPSUM DOLOR"/>
  <p:tag name="KSO_WM_UNIT_FILL_FORE_SCHEMECOLOR_INDEX" val="5"/>
  <p:tag name="KSO_WM_UNIT_FILL_TYPE" val="1"/>
  <p:tag name="KSO_WM_UNIT_TEXT_FILL_FORE_SCHEMECOLOR_INDEX" val="14"/>
  <p:tag name="KSO_WM_UNIT_TEXT_FILL_TYPE" val="1"/>
</p:tagLst>
</file>

<file path=ppt/tags/tag3.xml><?xml version="1.0" encoding="utf-8"?>
<p:tagLst xmlns:p="http://schemas.openxmlformats.org/presentationml/2006/main">
  <p:tag name="KSO_WM_TEMPLATE_CATEGORY" val="diagram"/>
  <p:tag name="KSO_WM_TEMPLATE_INDEX" val="822"/>
  <p:tag name="KSO_WM_UNIT_TYPE" val="p_h_f"/>
  <p:tag name="KSO_WM_UNIT_INDEX" val="1_1_1"/>
  <p:tag name="KSO_WM_UNIT_ID" val="diagram822_2*p_h_f*1_1_1"/>
  <p:tag name="KSO_WM_UNIT_LAYERLEVEL" val="1_1_1"/>
  <p:tag name="KSO_WM_UNIT_VALUE" val="28"/>
  <p:tag name="KSO_WM_UNIT_HIGHLIGHT" val="0"/>
  <p:tag name="KSO_WM_UNIT_COMPATIBLE" val="0"/>
  <p:tag name="KSO_WM_UNIT_CLEAR" val="0"/>
  <p:tag name="KSO_WM_BEAUTIFY_FLAG" val="#wm#"/>
  <p:tag name="KSO_WM_TAG_VERSION" val="1.0"/>
  <p:tag name="KSO_WM_DIAGRAM_GROUP_CODE" val="p1-1"/>
  <p:tag name="KSO_WM_UNIT_PRESET_TEXT" val="LOREM IPSUM DOLOR"/>
  <p:tag name="KSO_WM_UNIT_FILL_FORE_SCHEMECOLOR_INDEX" val="5"/>
  <p:tag name="KSO_WM_UNIT_FILL_TYPE" val="1"/>
  <p:tag name="KSO_WM_UNIT_TEXT_FILL_FORE_SCHEMECOLOR_INDEX" val="14"/>
  <p:tag name="KSO_WM_UNIT_TEXT_FILL_TYPE" val="1"/>
</p:tagLst>
</file>

<file path=ppt/tags/tag4.xml><?xml version="1.0" encoding="utf-8"?>
<p:tagLst xmlns:p="http://schemas.openxmlformats.org/presentationml/2006/main">
  <p:tag name="KSO_WM_TEMPLATE_CATEGORY" val="diagram"/>
  <p:tag name="KSO_WM_TEMPLATE_INDEX" val="822"/>
  <p:tag name="KSO_WM_UNIT_TYPE" val="p_h_f"/>
  <p:tag name="KSO_WM_UNIT_INDEX" val="1_1_1"/>
  <p:tag name="KSO_WM_UNIT_ID" val="diagram822_2*p_h_f*1_1_1"/>
  <p:tag name="KSO_WM_UNIT_LAYERLEVEL" val="1_1_1"/>
  <p:tag name="KSO_WM_UNIT_VALUE" val="28"/>
  <p:tag name="KSO_WM_UNIT_HIGHLIGHT" val="0"/>
  <p:tag name="KSO_WM_UNIT_COMPATIBLE" val="0"/>
  <p:tag name="KSO_WM_UNIT_CLEAR" val="0"/>
  <p:tag name="KSO_WM_BEAUTIFY_FLAG" val="#wm#"/>
  <p:tag name="KSO_WM_TAG_VERSION" val="1.0"/>
  <p:tag name="KSO_WM_DIAGRAM_GROUP_CODE" val="p1-1"/>
  <p:tag name="KSO_WM_UNIT_PRESET_TEXT" val="LOREM IPSUM DOLOR"/>
  <p:tag name="KSO_WM_UNIT_FILL_FORE_SCHEMECOLOR_INDEX" val="5"/>
  <p:tag name="KSO_WM_UNIT_FILL_TYPE" val="1"/>
  <p:tag name="KSO_WM_UNIT_TEXT_FILL_FORE_SCHEMECOLOR_INDEX" val="14"/>
  <p:tag name="KSO_WM_UNIT_TEXT_FILL_TYPE" val="1"/>
</p:tagLst>
</file>

<file path=ppt/tags/tag5.xml><?xml version="1.0" encoding="utf-8"?>
<p:tagLst xmlns:p="http://schemas.openxmlformats.org/presentationml/2006/main">
  <p:tag name="KSO_WM_TEMPLATE_CATEGORY" val="diagram"/>
  <p:tag name="KSO_WM_TEMPLATE_INDEX" val="822"/>
  <p:tag name="KSO_WM_UNIT_TYPE" val="p_h_f"/>
  <p:tag name="KSO_WM_UNIT_INDEX" val="1_1_1"/>
  <p:tag name="KSO_WM_UNIT_ID" val="diagram822_2*p_h_f*1_1_1"/>
  <p:tag name="KSO_WM_UNIT_LAYERLEVEL" val="1_1_1"/>
  <p:tag name="KSO_WM_UNIT_VALUE" val="28"/>
  <p:tag name="KSO_WM_UNIT_HIGHLIGHT" val="0"/>
  <p:tag name="KSO_WM_UNIT_COMPATIBLE" val="0"/>
  <p:tag name="KSO_WM_UNIT_CLEAR" val="0"/>
  <p:tag name="KSO_WM_BEAUTIFY_FLAG" val="#wm#"/>
  <p:tag name="KSO_WM_TAG_VERSION" val="1.0"/>
  <p:tag name="KSO_WM_DIAGRAM_GROUP_CODE" val="p1-1"/>
  <p:tag name="KSO_WM_UNIT_PRESET_TEXT" val="LOREM IPSUM DOLOR"/>
  <p:tag name="KSO_WM_UNIT_FILL_FORE_SCHEMECOLOR_INDEX" val="5"/>
  <p:tag name="KSO_WM_UNIT_FILL_TYPE" val="1"/>
  <p:tag name="KSO_WM_UNIT_TEXT_FILL_FORE_SCHEMECOLOR_INDEX" val="14"/>
  <p:tag name="KSO_WM_UNIT_TEXT_FILL_TYPE" val="1"/>
</p:tagLst>
</file>

<file path=ppt/tags/tag6.xml><?xml version="1.0" encoding="utf-8"?>
<p:tagLst xmlns:p="http://schemas.openxmlformats.org/presentationml/2006/main">
  <p:tag name="KSO_WM_TEMPLATE_CATEGORY" val="diagram"/>
  <p:tag name="KSO_WM_TEMPLATE_INDEX" val="822"/>
  <p:tag name="KSO_WM_UNIT_TYPE" val="p_h_f"/>
  <p:tag name="KSO_WM_UNIT_INDEX" val="1_1_1"/>
  <p:tag name="KSO_WM_UNIT_ID" val="diagram822_2*p_h_f*1_1_1"/>
  <p:tag name="KSO_WM_UNIT_LAYERLEVEL" val="1_1_1"/>
  <p:tag name="KSO_WM_UNIT_VALUE" val="28"/>
  <p:tag name="KSO_WM_UNIT_HIGHLIGHT" val="0"/>
  <p:tag name="KSO_WM_UNIT_COMPATIBLE" val="0"/>
  <p:tag name="KSO_WM_UNIT_CLEAR" val="0"/>
  <p:tag name="KSO_WM_BEAUTIFY_FLAG" val="#wm#"/>
  <p:tag name="KSO_WM_TAG_VERSION" val="1.0"/>
  <p:tag name="KSO_WM_DIAGRAM_GROUP_CODE" val="p1-1"/>
  <p:tag name="KSO_WM_UNIT_PRESET_TEXT" val="LOREM IPSUM DOLOR"/>
  <p:tag name="KSO_WM_UNIT_FILL_FORE_SCHEMECOLOR_INDEX" val="5"/>
  <p:tag name="KSO_WM_UNIT_FILL_TYPE" val="1"/>
  <p:tag name="KSO_WM_UNIT_TEXT_FILL_FORE_SCHEMECOLOR_INDEX" val="14"/>
  <p:tag name="KSO_WM_UNIT_TEXT_FILL_TYPE" val="1"/>
</p:tagLst>
</file>

<file path=ppt/tags/tag7.xml><?xml version="1.0" encoding="utf-8"?>
<p:tagLst xmlns:p="http://schemas.openxmlformats.org/presentationml/2006/main">
  <p:tag name="KSO_WM_UNIT_PLACING_PICTURE_USER_VIEWPORT" val="{&quot;height&quot;:6036,&quot;width&quot;:8578}"/>
</p:tagLst>
</file>

<file path=ppt/tags/tag8.xml><?xml version="1.0" encoding="utf-8"?>
<p:tagLst xmlns:p="http://schemas.openxmlformats.org/presentationml/2006/main">
  <p:tag name="KSO_WM_TEMPLATE_CATEGORY" val="diagram"/>
  <p:tag name="KSO_WM_TEMPLATE_INDEX" val="822"/>
  <p:tag name="KSO_WM_UNIT_TYPE" val="p_h_f"/>
  <p:tag name="KSO_WM_UNIT_INDEX" val="1_1_1"/>
  <p:tag name="KSO_WM_UNIT_ID" val="diagram822_2*p_h_f*1_1_1"/>
  <p:tag name="KSO_WM_UNIT_LAYERLEVEL" val="1_1_1"/>
  <p:tag name="KSO_WM_UNIT_VALUE" val="28"/>
  <p:tag name="KSO_WM_UNIT_HIGHLIGHT" val="0"/>
  <p:tag name="KSO_WM_UNIT_COMPATIBLE" val="0"/>
  <p:tag name="KSO_WM_UNIT_CLEAR" val="0"/>
  <p:tag name="KSO_WM_BEAUTIFY_FLAG" val="#wm#"/>
  <p:tag name="KSO_WM_TAG_VERSION" val="1.0"/>
  <p:tag name="KSO_WM_DIAGRAM_GROUP_CODE" val="p1-1"/>
  <p:tag name="KSO_WM_UNIT_PRESET_TEXT" val="LOREM IPSUM DOLOR"/>
  <p:tag name="KSO_WM_UNIT_FILL_FORE_SCHEMECOLOR_INDEX" val="5"/>
  <p:tag name="KSO_WM_UNIT_FILL_TYPE" val="1"/>
  <p:tag name="KSO_WM_UNIT_TEXT_FILL_FORE_SCHEMECOLOR_INDEX" val="14"/>
  <p:tag name="KSO_WM_UNIT_TEXT_FILL_TYPE" val="1"/>
</p:tagLst>
</file>

<file path=ppt/tags/tag9.xml><?xml version="1.0" encoding="utf-8"?>
<p:tagLst xmlns:p="http://schemas.openxmlformats.org/presentationml/2006/main">
  <p:tag name="KSO_WM_UNIT_PLACING_PICTURE_USER_VIEWPORT" val="{&quot;height&quot;:8160,&quot;width&quot;:13596}"/>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1205</Words>
  <Application>WPS 演示</Application>
  <PresentationFormat>宽屏</PresentationFormat>
  <Paragraphs>39</Paragraphs>
  <Slides>8</Slides>
  <Notes>0</Notes>
  <HiddenSlides>0</HiddenSlides>
  <MMClips>0</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8</vt:i4>
      </vt:variant>
    </vt:vector>
  </HeadingPairs>
  <TitlesOfParts>
    <vt:vector size="19" baseType="lpstr">
      <vt:lpstr>Arial</vt:lpstr>
      <vt:lpstr>宋体</vt:lpstr>
      <vt:lpstr>Wingdings</vt:lpstr>
      <vt:lpstr>微软雅黑</vt:lpstr>
      <vt:lpstr>方正黑体_GBK</vt:lpstr>
      <vt:lpstr>方正小标宋简体</vt:lpstr>
      <vt:lpstr>等线</vt:lpstr>
      <vt:lpstr>Arial Unicode MS</vt:lpstr>
      <vt:lpstr>等线 Light</vt:lpstr>
      <vt:lpstr>Calibri</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豪小帅</dc:creator>
  <cp:lastModifiedBy>不再熬夜</cp:lastModifiedBy>
  <cp:revision>128</cp:revision>
  <dcterms:created xsi:type="dcterms:W3CDTF">2022-04-19T09:28:00Z</dcterms:created>
  <dcterms:modified xsi:type="dcterms:W3CDTF">2022-07-05T17:09:01Z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2052-11.1.0.11830</vt:lpwstr>
  </property>
  <property fmtid="{D5CDD505-2E9C-101B-9397-08002B2CF9AE}" pid="3" name="KSOTemplateUUID">
    <vt:lpwstr>v1.0_mb_0WUQHYx6B/yVMRf31L4y+w==</vt:lpwstr>
  </property>
  <property fmtid="{D5CDD505-2E9C-101B-9397-08002B2CF9AE}" pid="4" name="ICV">
    <vt:lpwstr>3D62AD7AC9B5447B8E0C1FC395901275</vt:lpwstr>
  </property>
</Properties>
</file>